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9.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0.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46"/>
  </p:notesMasterIdLst>
  <p:handoutMasterIdLst>
    <p:handoutMasterId r:id="rId47"/>
  </p:handoutMasterIdLst>
  <p:sldIdLst>
    <p:sldId id="268" r:id="rId5"/>
    <p:sldId id="257" r:id="rId6"/>
    <p:sldId id="265" r:id="rId7"/>
    <p:sldId id="270" r:id="rId8"/>
    <p:sldId id="266" r:id="rId9"/>
    <p:sldId id="262" r:id="rId10"/>
    <p:sldId id="271" r:id="rId11"/>
    <p:sldId id="272" r:id="rId12"/>
    <p:sldId id="276" r:id="rId13"/>
    <p:sldId id="278" r:id="rId14"/>
    <p:sldId id="279" r:id="rId15"/>
    <p:sldId id="280" r:id="rId16"/>
    <p:sldId id="283" r:id="rId17"/>
    <p:sldId id="284" r:id="rId18"/>
    <p:sldId id="285" r:id="rId19"/>
    <p:sldId id="282" r:id="rId20"/>
    <p:sldId id="287" r:id="rId21"/>
    <p:sldId id="273" r:id="rId22"/>
    <p:sldId id="288" r:id="rId23"/>
    <p:sldId id="289" r:id="rId24"/>
    <p:sldId id="290" r:id="rId25"/>
    <p:sldId id="291" r:id="rId26"/>
    <p:sldId id="292" r:id="rId27"/>
    <p:sldId id="293" r:id="rId28"/>
    <p:sldId id="294" r:id="rId29"/>
    <p:sldId id="296" r:id="rId30"/>
    <p:sldId id="297" r:id="rId31"/>
    <p:sldId id="298" r:id="rId32"/>
    <p:sldId id="299" r:id="rId33"/>
    <p:sldId id="301" r:id="rId34"/>
    <p:sldId id="259" r:id="rId35"/>
    <p:sldId id="303" r:id="rId36"/>
    <p:sldId id="300" r:id="rId37"/>
    <p:sldId id="304" r:id="rId38"/>
    <p:sldId id="269" r:id="rId39"/>
    <p:sldId id="305" r:id="rId40"/>
    <p:sldId id="308" r:id="rId41"/>
    <p:sldId id="309" r:id="rId42"/>
    <p:sldId id="312" r:id="rId43"/>
    <p:sldId id="313" r:id="rId44"/>
    <p:sldId id="306" r:id="rId45"/>
  </p:sldIdLst>
  <p:sldSz cx="12192000" cy="6858000"/>
  <p:notesSz cx="6858000" cy="9144000"/>
  <p:defaultTextStyle>
    <a:defPPr rtl="0">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cción predeterminada" id="{C3F716DF-0AFC-4CF4-B7CB-0E844AC82D14}">
          <p14:sldIdLst>
            <p14:sldId id="268"/>
            <p14:sldId id="257"/>
          </p14:sldIdLst>
        </p14:section>
        <p14:section name="Introducción" id="{68BF2450-EE2C-465D-BA3F-7B63C5D3CBEC}">
          <p14:sldIdLst>
            <p14:sldId id="265"/>
            <p14:sldId id="270"/>
            <p14:sldId id="266"/>
            <p14:sldId id="262"/>
          </p14:sldIdLst>
        </p14:section>
        <p14:section name="Metodología" id="{D7CB2053-C7EF-484E-9CF7-52621F78B345}">
          <p14:sldIdLst>
            <p14:sldId id="271"/>
            <p14:sldId id="272"/>
            <p14:sldId id="276"/>
            <p14:sldId id="278"/>
            <p14:sldId id="279"/>
            <p14:sldId id="280"/>
            <p14:sldId id="283"/>
            <p14:sldId id="284"/>
          </p14:sldIdLst>
        </p14:section>
        <p14:section name="Desarollo" id="{379EDEA0-0A33-4AD6-B435-BD2E49894EBD}">
          <p14:sldIdLst>
            <p14:sldId id="285"/>
            <p14:sldId id="282"/>
            <p14:sldId id="287"/>
            <p14:sldId id="273"/>
            <p14:sldId id="288"/>
            <p14:sldId id="289"/>
            <p14:sldId id="290"/>
            <p14:sldId id="291"/>
            <p14:sldId id="292"/>
            <p14:sldId id="293"/>
            <p14:sldId id="294"/>
            <p14:sldId id="296"/>
            <p14:sldId id="297"/>
            <p14:sldId id="298"/>
            <p14:sldId id="299"/>
            <p14:sldId id="301"/>
            <p14:sldId id="259"/>
            <p14:sldId id="303"/>
            <p14:sldId id="300"/>
          </p14:sldIdLst>
        </p14:section>
        <p14:section name="Demostración" id="{0F74D0D7-450D-4DAC-8E19-212CADF04D54}">
          <p14:sldIdLst>
            <p14:sldId id="304"/>
          </p14:sldIdLst>
        </p14:section>
        <p14:section name="Conclusiones y Recomendaciones" id="{E1970A45-9B5B-4246-939B-AD268CD875C6}">
          <p14:sldIdLst>
            <p14:sldId id="269"/>
            <p14:sldId id="305"/>
            <p14:sldId id="308"/>
            <p14:sldId id="309"/>
            <p14:sldId id="312"/>
            <p14:sldId id="313"/>
            <p14:sldId id="306"/>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99"/>
    <a:srgbClr val="CCFF66"/>
    <a:srgbClr val="6699FF"/>
    <a:srgbClr val="006699"/>
    <a:srgbClr val="FFFF66"/>
    <a:srgbClr val="99CCFF"/>
    <a:srgbClr val="FFCC66"/>
    <a:srgbClr val="00CC99"/>
    <a:srgbClr val="FF0066"/>
    <a:srgbClr val="9966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301" autoAdjust="0"/>
    <p:restoredTop sz="94660"/>
  </p:normalViewPr>
  <p:slideViewPr>
    <p:cSldViewPr snapToGrid="0" showGuides="1">
      <p:cViewPr varScale="1">
        <p:scale>
          <a:sx n="86" d="100"/>
          <a:sy n="86" d="100"/>
        </p:scale>
        <p:origin x="499" y="67"/>
      </p:cViewPr>
      <p:guideLst>
        <p:guide orient="horz" pos="2160"/>
        <p:guide pos="3840"/>
      </p:guideLst>
    </p:cSldViewPr>
  </p:slideViewPr>
  <p:notesTextViewPr>
    <p:cViewPr>
      <p:scale>
        <a:sx n="1" d="1"/>
        <a:sy n="1" d="1"/>
      </p:scale>
      <p:origin x="0" y="0"/>
    </p:cViewPr>
  </p:notesTextViewPr>
  <p:notesViewPr>
    <p:cSldViewPr snapToGrid="0" showGuides="1">
      <p:cViewPr varScale="1">
        <p:scale>
          <a:sx n="76" d="100"/>
          <a:sy n="76" d="100"/>
        </p:scale>
        <p:origin x="4098" y="9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handoutMaster" Target="handoutMasters/handoutMaster1.xml"/><Relationship Id="rId50"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image" Target="../media/image10.jpeg"/></Relationships>
</file>

<file path=ppt/diagrams/_rels/data4.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jpeg"/><Relationship Id="rId2" Type="http://schemas.openxmlformats.org/officeDocument/2006/relationships/image" Target="../media/image26.png"/><Relationship Id="rId1" Type="http://schemas.openxmlformats.org/officeDocument/2006/relationships/image" Target="../media/image25.png"/><Relationship Id="rId6" Type="http://schemas.openxmlformats.org/officeDocument/2006/relationships/image" Target="../media/image30.png"/><Relationship Id="rId5" Type="http://schemas.openxmlformats.org/officeDocument/2006/relationships/image" Target="../media/image29.jpeg"/><Relationship Id="rId4" Type="http://schemas.openxmlformats.org/officeDocument/2006/relationships/image" Target="../media/image28.png"/><Relationship Id="rId9" Type="http://schemas.openxmlformats.org/officeDocument/2006/relationships/image" Target="../media/image33.png"/></Relationships>
</file>

<file path=ppt/diagrams/_rels/drawing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image" Target="../media/image10.jpeg"/></Relationships>
</file>

<file path=ppt/diagrams/_rels/drawing4.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jpeg"/><Relationship Id="rId2" Type="http://schemas.openxmlformats.org/officeDocument/2006/relationships/image" Target="../media/image26.png"/><Relationship Id="rId1" Type="http://schemas.openxmlformats.org/officeDocument/2006/relationships/image" Target="../media/image25.png"/><Relationship Id="rId6" Type="http://schemas.openxmlformats.org/officeDocument/2006/relationships/image" Target="../media/image30.png"/><Relationship Id="rId5" Type="http://schemas.openxmlformats.org/officeDocument/2006/relationships/image" Target="../media/image29.jpeg"/><Relationship Id="rId4" Type="http://schemas.openxmlformats.org/officeDocument/2006/relationships/image" Target="../media/image28.png"/><Relationship Id="rId9" Type="http://schemas.openxmlformats.org/officeDocument/2006/relationships/image" Target="../media/image33.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01E377F-D3E7-4BB0-973D-7B8D511E3EBA}" type="doc">
      <dgm:prSet loTypeId="urn:microsoft.com/office/officeart/2005/8/layout/bList2" loCatId="list" qsTypeId="urn:microsoft.com/office/officeart/2005/8/quickstyle/simple1" qsCatId="simple" csTypeId="urn:microsoft.com/office/officeart/2005/8/colors/accent1_2" csCatId="accent1" phldr="1"/>
      <dgm:spPr/>
      <dgm:t>
        <a:bodyPr/>
        <a:lstStyle/>
        <a:p>
          <a:endParaRPr lang="es-EC"/>
        </a:p>
      </dgm:t>
    </dgm:pt>
    <dgm:pt modelId="{69073AE2-9336-4849-8488-E5B27FADCD47}">
      <dgm:prSet/>
      <dgm:spPr/>
      <dgm:t>
        <a:bodyPr/>
        <a:lstStyle/>
        <a:p>
          <a:r>
            <a:rPr lang="es-ES" dirty="0"/>
            <a:t>Srta. Isabel Paredes</a:t>
          </a:r>
          <a:endParaRPr lang="es-EC" dirty="0"/>
        </a:p>
      </dgm:t>
    </dgm:pt>
    <dgm:pt modelId="{6518D5E4-013B-4C83-89BD-22CF28540249}" type="parTrans" cxnId="{DC50AEC3-B613-40AB-B540-102F031CBFFD}">
      <dgm:prSet/>
      <dgm:spPr/>
      <dgm:t>
        <a:bodyPr/>
        <a:lstStyle/>
        <a:p>
          <a:endParaRPr lang="es-EC"/>
        </a:p>
      </dgm:t>
    </dgm:pt>
    <dgm:pt modelId="{DCAD8479-CFD6-462C-B77A-E3D99C3DE72B}" type="sibTrans" cxnId="{DC50AEC3-B613-40AB-B540-102F031CBFFD}">
      <dgm:prSet/>
      <dgm:spPr/>
      <dgm:t>
        <a:bodyPr/>
        <a:lstStyle/>
        <a:p>
          <a:endParaRPr lang="es-EC"/>
        </a:p>
      </dgm:t>
    </dgm:pt>
    <dgm:pt modelId="{AA259637-317D-499E-96F4-1A1C30B1796A}">
      <dgm:prSet/>
      <dgm:spPr/>
      <dgm:t>
        <a:bodyPr/>
        <a:lstStyle/>
        <a:p>
          <a:r>
            <a:rPr lang="es-EC" dirty="0"/>
            <a:t>Ing. Edwin Salvador</a:t>
          </a:r>
        </a:p>
      </dgm:t>
    </dgm:pt>
    <dgm:pt modelId="{F78980C8-97E8-479B-B4F9-A4DD7899887E}" type="parTrans" cxnId="{05E0ECAB-D03D-4513-BFA9-A3588A50E07C}">
      <dgm:prSet/>
      <dgm:spPr/>
      <dgm:t>
        <a:bodyPr/>
        <a:lstStyle/>
        <a:p>
          <a:endParaRPr lang="es-EC"/>
        </a:p>
      </dgm:t>
    </dgm:pt>
    <dgm:pt modelId="{73E5FBB7-CBE6-4579-A60B-386C86AE4B5E}" type="sibTrans" cxnId="{05E0ECAB-D03D-4513-BFA9-A3588A50E07C}">
      <dgm:prSet/>
      <dgm:spPr/>
      <dgm:t>
        <a:bodyPr/>
        <a:lstStyle/>
        <a:p>
          <a:endParaRPr lang="es-EC"/>
        </a:p>
      </dgm:t>
    </dgm:pt>
    <dgm:pt modelId="{2063F741-D241-4B8A-A7BC-6B44E5FE9C87}">
      <dgm:prSet/>
      <dgm:spPr/>
      <dgm:t>
        <a:bodyPr/>
        <a:lstStyle/>
        <a:p>
          <a:r>
            <a:rPr lang="es-ES" dirty="0"/>
            <a:t>Scrum Master</a:t>
          </a:r>
          <a:endParaRPr lang="es-EC" dirty="0"/>
        </a:p>
      </dgm:t>
    </dgm:pt>
    <dgm:pt modelId="{5A0995B0-9472-4223-AFE8-2F0FE5392F7D}" type="parTrans" cxnId="{1250E3AE-374D-43DA-939E-16FD9B7C0E8C}">
      <dgm:prSet/>
      <dgm:spPr/>
      <dgm:t>
        <a:bodyPr/>
        <a:lstStyle/>
        <a:p>
          <a:endParaRPr lang="es-EC"/>
        </a:p>
      </dgm:t>
    </dgm:pt>
    <dgm:pt modelId="{6E1960AF-272C-4F7F-B88E-624F66446319}" type="sibTrans" cxnId="{1250E3AE-374D-43DA-939E-16FD9B7C0E8C}">
      <dgm:prSet/>
      <dgm:spPr/>
      <dgm:t>
        <a:bodyPr/>
        <a:lstStyle/>
        <a:p>
          <a:endParaRPr lang="es-EC"/>
        </a:p>
      </dgm:t>
    </dgm:pt>
    <dgm:pt modelId="{A78322D1-5068-4B75-AF3F-88EDA6A66D11}">
      <dgm:prSet/>
      <dgm:spPr/>
      <dgm:t>
        <a:bodyPr/>
        <a:lstStyle/>
        <a:p>
          <a:r>
            <a:rPr lang="es-EC" dirty="0"/>
            <a:t>Jhonathan Pizarra</a:t>
          </a:r>
        </a:p>
      </dgm:t>
    </dgm:pt>
    <dgm:pt modelId="{1EA0B766-50FF-4CB5-917A-B8F48702115B}" type="parTrans" cxnId="{7639E264-9D59-42C0-82B5-378CF9061C19}">
      <dgm:prSet/>
      <dgm:spPr/>
      <dgm:t>
        <a:bodyPr/>
        <a:lstStyle/>
        <a:p>
          <a:endParaRPr lang="es-EC"/>
        </a:p>
      </dgm:t>
    </dgm:pt>
    <dgm:pt modelId="{CC05A966-A8F5-4585-9C37-5F396C9EB9AE}" type="sibTrans" cxnId="{7639E264-9D59-42C0-82B5-378CF9061C19}">
      <dgm:prSet/>
      <dgm:spPr/>
      <dgm:t>
        <a:bodyPr/>
        <a:lstStyle/>
        <a:p>
          <a:endParaRPr lang="es-EC"/>
        </a:p>
      </dgm:t>
    </dgm:pt>
    <dgm:pt modelId="{1E671DE5-83A1-4BA4-9716-7044E3D4D92A}">
      <dgm:prSet/>
      <dgm:spPr/>
      <dgm:t>
        <a:bodyPr/>
        <a:lstStyle/>
        <a:p>
          <a:r>
            <a:rPr lang="es-ES"/>
            <a:t>Development Team</a:t>
          </a:r>
          <a:endParaRPr lang="es-EC"/>
        </a:p>
      </dgm:t>
    </dgm:pt>
    <dgm:pt modelId="{D1A2E80F-7026-4722-A27E-60822C47C8EC}" type="parTrans" cxnId="{E4795D47-A057-45FE-AD5B-95B545DEDBEC}">
      <dgm:prSet/>
      <dgm:spPr/>
      <dgm:t>
        <a:bodyPr/>
        <a:lstStyle/>
        <a:p>
          <a:endParaRPr lang="es-EC"/>
        </a:p>
      </dgm:t>
    </dgm:pt>
    <dgm:pt modelId="{BED42289-EB3B-451D-803E-8F20CED5F0C1}" type="sibTrans" cxnId="{E4795D47-A057-45FE-AD5B-95B545DEDBEC}">
      <dgm:prSet/>
      <dgm:spPr/>
      <dgm:t>
        <a:bodyPr/>
        <a:lstStyle/>
        <a:p>
          <a:endParaRPr lang="es-EC"/>
        </a:p>
      </dgm:t>
    </dgm:pt>
    <dgm:pt modelId="{A4268A7F-6FD9-4591-86F6-696950D9D81B}">
      <dgm:prSet/>
      <dgm:spPr/>
      <dgm:t>
        <a:bodyPr/>
        <a:lstStyle/>
        <a:p>
          <a:r>
            <a:rPr lang="es-EC" dirty="0" err="1"/>
            <a:t>Product</a:t>
          </a:r>
          <a:r>
            <a:rPr lang="es-EC" dirty="0"/>
            <a:t> </a:t>
          </a:r>
          <a:r>
            <a:rPr lang="es-EC" dirty="0" err="1"/>
            <a:t>Owner</a:t>
          </a:r>
          <a:endParaRPr lang="es-EC" dirty="0"/>
        </a:p>
      </dgm:t>
    </dgm:pt>
    <dgm:pt modelId="{EF8906F5-C462-4F21-BE79-F7F0B151AB34}" type="parTrans" cxnId="{26240919-381A-457D-BD70-0A2018BA0420}">
      <dgm:prSet/>
      <dgm:spPr/>
      <dgm:t>
        <a:bodyPr/>
        <a:lstStyle/>
        <a:p>
          <a:endParaRPr lang="es-EC"/>
        </a:p>
      </dgm:t>
    </dgm:pt>
    <dgm:pt modelId="{254A4EAA-F6B4-4F5C-AA7D-69C84F7C9B55}" type="sibTrans" cxnId="{26240919-381A-457D-BD70-0A2018BA0420}">
      <dgm:prSet/>
      <dgm:spPr/>
      <dgm:t>
        <a:bodyPr/>
        <a:lstStyle/>
        <a:p>
          <a:endParaRPr lang="es-EC"/>
        </a:p>
      </dgm:t>
    </dgm:pt>
    <dgm:pt modelId="{FD3B3868-86DA-4BC7-9EBC-17347D791720}" type="pres">
      <dgm:prSet presAssocID="{201E377F-D3E7-4BB0-973D-7B8D511E3EBA}" presName="diagram" presStyleCnt="0">
        <dgm:presLayoutVars>
          <dgm:dir/>
          <dgm:animLvl val="lvl"/>
          <dgm:resizeHandles val="exact"/>
        </dgm:presLayoutVars>
      </dgm:prSet>
      <dgm:spPr/>
    </dgm:pt>
    <dgm:pt modelId="{FA0BDE22-98AE-4ED7-AA38-9780A63B7EA5}" type="pres">
      <dgm:prSet presAssocID="{69073AE2-9336-4849-8488-E5B27FADCD47}" presName="compNode" presStyleCnt="0"/>
      <dgm:spPr/>
    </dgm:pt>
    <dgm:pt modelId="{D359168D-9373-4104-A5E5-D4CBA03E38BA}" type="pres">
      <dgm:prSet presAssocID="{69073AE2-9336-4849-8488-E5B27FADCD47}" presName="childRect" presStyleLbl="bgAcc1" presStyleIdx="0" presStyleCnt="3">
        <dgm:presLayoutVars>
          <dgm:bulletEnabled val="1"/>
        </dgm:presLayoutVars>
      </dgm:prSet>
      <dgm:spPr/>
    </dgm:pt>
    <dgm:pt modelId="{460B542B-7E32-42E5-AEEB-DB968B082F4F}" type="pres">
      <dgm:prSet presAssocID="{69073AE2-9336-4849-8488-E5B27FADCD47}" presName="parentText" presStyleLbl="node1" presStyleIdx="0" presStyleCnt="0">
        <dgm:presLayoutVars>
          <dgm:chMax val="0"/>
          <dgm:bulletEnabled val="1"/>
        </dgm:presLayoutVars>
      </dgm:prSet>
      <dgm:spPr/>
    </dgm:pt>
    <dgm:pt modelId="{50B4139A-35E0-4041-B280-354DD42F4A3E}" type="pres">
      <dgm:prSet presAssocID="{69073AE2-9336-4849-8488-E5B27FADCD47}" presName="parentRect" presStyleLbl="alignNode1" presStyleIdx="0" presStyleCnt="3"/>
      <dgm:spPr/>
    </dgm:pt>
    <dgm:pt modelId="{0B10A4C6-6102-4824-89CD-C231D90D6A93}" type="pres">
      <dgm:prSet presAssocID="{69073AE2-9336-4849-8488-E5B27FADCD47}" presName="adorn" presStyleLbl="fgAccFollowNode1" presStyleIdx="0" presStyleCnt="3"/>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a:stretch>
        </a:blipFill>
      </dgm:spPr>
    </dgm:pt>
    <dgm:pt modelId="{DD0EDC36-B1FA-4CAA-884C-A612E0442B7B}" type="pres">
      <dgm:prSet presAssocID="{DCAD8479-CFD6-462C-B77A-E3D99C3DE72B}" presName="sibTrans" presStyleLbl="sibTrans2D1" presStyleIdx="0" presStyleCnt="0"/>
      <dgm:spPr/>
    </dgm:pt>
    <dgm:pt modelId="{E90E10C4-0444-4ACC-87AD-4E4FC5A78830}" type="pres">
      <dgm:prSet presAssocID="{AA259637-317D-499E-96F4-1A1C30B1796A}" presName="compNode" presStyleCnt="0"/>
      <dgm:spPr/>
    </dgm:pt>
    <dgm:pt modelId="{F81B1B01-C059-469E-B244-A117AD0D2E79}" type="pres">
      <dgm:prSet presAssocID="{AA259637-317D-499E-96F4-1A1C30B1796A}" presName="childRect" presStyleLbl="bgAcc1" presStyleIdx="1" presStyleCnt="3">
        <dgm:presLayoutVars>
          <dgm:bulletEnabled val="1"/>
        </dgm:presLayoutVars>
      </dgm:prSet>
      <dgm:spPr/>
    </dgm:pt>
    <dgm:pt modelId="{F1611227-5FB5-4988-9C24-CF08FE47E1AE}" type="pres">
      <dgm:prSet presAssocID="{AA259637-317D-499E-96F4-1A1C30B1796A}" presName="parentText" presStyleLbl="node1" presStyleIdx="0" presStyleCnt="0">
        <dgm:presLayoutVars>
          <dgm:chMax val="0"/>
          <dgm:bulletEnabled val="1"/>
        </dgm:presLayoutVars>
      </dgm:prSet>
      <dgm:spPr/>
    </dgm:pt>
    <dgm:pt modelId="{0F1ED4DF-65DE-4284-BCFC-13F3A02B419F}" type="pres">
      <dgm:prSet presAssocID="{AA259637-317D-499E-96F4-1A1C30B1796A}" presName="parentRect" presStyleLbl="alignNode1" presStyleIdx="1" presStyleCnt="3"/>
      <dgm:spPr/>
    </dgm:pt>
    <dgm:pt modelId="{BD6DFDD4-0E0D-4045-B88B-562CDF9007F7}" type="pres">
      <dgm:prSet presAssocID="{AA259637-317D-499E-96F4-1A1C30B1796A}" presName="adorn" presStyleLbl="fgAccFollowNode1" presStyleIdx="1" presStyleCnt="3"/>
      <dgm:spPr>
        <a:blipFill>
          <a:blip xmlns:r="http://schemas.openxmlformats.org/officeDocument/2006/relationships" r:embed="rId2" cstate="print">
            <a:extLst>
              <a:ext uri="{28A0092B-C50C-407E-A947-70E740481C1C}">
                <a14:useLocalDpi xmlns:a14="http://schemas.microsoft.com/office/drawing/2010/main" val="0"/>
              </a:ext>
            </a:extLst>
          </a:blip>
          <a:srcRect/>
          <a:stretch>
            <a:fillRect/>
          </a:stretch>
        </a:blipFill>
      </dgm:spPr>
    </dgm:pt>
    <dgm:pt modelId="{C262CCE8-F4F5-4E62-AE7C-92A2AD29F006}" type="pres">
      <dgm:prSet presAssocID="{73E5FBB7-CBE6-4579-A60B-386C86AE4B5E}" presName="sibTrans" presStyleLbl="sibTrans2D1" presStyleIdx="0" presStyleCnt="0"/>
      <dgm:spPr/>
    </dgm:pt>
    <dgm:pt modelId="{B664C57C-01E9-4168-99DA-2EA504615AB1}" type="pres">
      <dgm:prSet presAssocID="{A78322D1-5068-4B75-AF3F-88EDA6A66D11}" presName="compNode" presStyleCnt="0"/>
      <dgm:spPr/>
    </dgm:pt>
    <dgm:pt modelId="{08E48474-2D89-4525-B654-15918CAD640A}" type="pres">
      <dgm:prSet presAssocID="{A78322D1-5068-4B75-AF3F-88EDA6A66D11}" presName="childRect" presStyleLbl="bgAcc1" presStyleIdx="2" presStyleCnt="3">
        <dgm:presLayoutVars>
          <dgm:bulletEnabled val="1"/>
        </dgm:presLayoutVars>
      </dgm:prSet>
      <dgm:spPr/>
    </dgm:pt>
    <dgm:pt modelId="{CE8B8808-F157-4691-9BE0-68AF19B7D9CC}" type="pres">
      <dgm:prSet presAssocID="{A78322D1-5068-4B75-AF3F-88EDA6A66D11}" presName="parentText" presStyleLbl="node1" presStyleIdx="0" presStyleCnt="0">
        <dgm:presLayoutVars>
          <dgm:chMax val="0"/>
          <dgm:bulletEnabled val="1"/>
        </dgm:presLayoutVars>
      </dgm:prSet>
      <dgm:spPr/>
    </dgm:pt>
    <dgm:pt modelId="{5A9570DB-9E27-40C6-BCE4-4CB05F249F0A}" type="pres">
      <dgm:prSet presAssocID="{A78322D1-5068-4B75-AF3F-88EDA6A66D11}" presName="parentRect" presStyleLbl="alignNode1" presStyleIdx="2" presStyleCnt="3"/>
      <dgm:spPr/>
    </dgm:pt>
    <dgm:pt modelId="{FAE282FC-F810-4A84-BCE0-517148F10BD8}" type="pres">
      <dgm:prSet presAssocID="{A78322D1-5068-4B75-AF3F-88EDA6A66D11}" presName="adorn" presStyleLbl="fgAccFollowNode1" presStyleIdx="2" presStyleCnt="3"/>
      <dgm:spPr>
        <a:blipFill>
          <a:blip xmlns:r="http://schemas.openxmlformats.org/officeDocument/2006/relationships" r:embed="rId3" cstate="print">
            <a:extLst>
              <a:ext uri="{28A0092B-C50C-407E-A947-70E740481C1C}">
                <a14:useLocalDpi xmlns:a14="http://schemas.microsoft.com/office/drawing/2010/main" val="0"/>
              </a:ext>
            </a:extLst>
          </a:blip>
          <a:srcRect/>
          <a:stretch>
            <a:fillRect/>
          </a:stretch>
        </a:blipFill>
      </dgm:spPr>
    </dgm:pt>
  </dgm:ptLst>
  <dgm:cxnLst>
    <dgm:cxn modelId="{24AF9417-09D5-42E8-A46C-305E0E057142}" type="presOf" srcId="{AA259637-317D-499E-96F4-1A1C30B1796A}" destId="{0F1ED4DF-65DE-4284-BCFC-13F3A02B419F}" srcOrd="1" destOrd="0" presId="urn:microsoft.com/office/officeart/2005/8/layout/bList2"/>
    <dgm:cxn modelId="{26240919-381A-457D-BD70-0A2018BA0420}" srcId="{69073AE2-9336-4849-8488-E5B27FADCD47}" destId="{A4268A7F-6FD9-4591-86F6-696950D9D81B}" srcOrd="0" destOrd="0" parTransId="{EF8906F5-C462-4F21-BE79-F7F0B151AB34}" sibTransId="{254A4EAA-F6B4-4F5C-AA7D-69C84F7C9B55}"/>
    <dgm:cxn modelId="{7639E264-9D59-42C0-82B5-378CF9061C19}" srcId="{201E377F-D3E7-4BB0-973D-7B8D511E3EBA}" destId="{A78322D1-5068-4B75-AF3F-88EDA6A66D11}" srcOrd="2" destOrd="0" parTransId="{1EA0B766-50FF-4CB5-917A-B8F48702115B}" sibTransId="{CC05A966-A8F5-4585-9C37-5F396C9EB9AE}"/>
    <dgm:cxn modelId="{7137B066-CD34-4909-8F57-4B39A9DAA6D1}" type="presOf" srcId="{DCAD8479-CFD6-462C-B77A-E3D99C3DE72B}" destId="{DD0EDC36-B1FA-4CAA-884C-A612E0442B7B}" srcOrd="0" destOrd="0" presId="urn:microsoft.com/office/officeart/2005/8/layout/bList2"/>
    <dgm:cxn modelId="{E4795D47-A057-45FE-AD5B-95B545DEDBEC}" srcId="{A78322D1-5068-4B75-AF3F-88EDA6A66D11}" destId="{1E671DE5-83A1-4BA4-9716-7044E3D4D92A}" srcOrd="0" destOrd="0" parTransId="{D1A2E80F-7026-4722-A27E-60822C47C8EC}" sibTransId="{BED42289-EB3B-451D-803E-8F20CED5F0C1}"/>
    <dgm:cxn modelId="{F227CF50-D8A6-4878-B264-1F6E060BD701}" type="presOf" srcId="{2063F741-D241-4B8A-A7BC-6B44E5FE9C87}" destId="{F81B1B01-C059-469E-B244-A117AD0D2E79}" srcOrd="0" destOrd="0" presId="urn:microsoft.com/office/officeart/2005/8/layout/bList2"/>
    <dgm:cxn modelId="{7A83EB51-34BC-4BF1-A78F-2A89A7CC575A}" type="presOf" srcId="{69073AE2-9336-4849-8488-E5B27FADCD47}" destId="{460B542B-7E32-42E5-AEEB-DB968B082F4F}" srcOrd="0" destOrd="0" presId="urn:microsoft.com/office/officeart/2005/8/layout/bList2"/>
    <dgm:cxn modelId="{F2B89480-8A73-401A-BF66-EC98808FD0D2}" type="presOf" srcId="{1E671DE5-83A1-4BA4-9716-7044E3D4D92A}" destId="{08E48474-2D89-4525-B654-15918CAD640A}" srcOrd="0" destOrd="0" presId="urn:microsoft.com/office/officeart/2005/8/layout/bList2"/>
    <dgm:cxn modelId="{EF336197-F770-4F9B-87F6-D4CDDA60BD83}" type="presOf" srcId="{A78322D1-5068-4B75-AF3F-88EDA6A66D11}" destId="{5A9570DB-9E27-40C6-BCE4-4CB05F249F0A}" srcOrd="1" destOrd="0" presId="urn:microsoft.com/office/officeart/2005/8/layout/bList2"/>
    <dgm:cxn modelId="{0F8B30A2-FAA4-44FC-B0E8-E9EEF1F76BF7}" type="presOf" srcId="{A78322D1-5068-4B75-AF3F-88EDA6A66D11}" destId="{CE8B8808-F157-4691-9BE0-68AF19B7D9CC}" srcOrd="0" destOrd="0" presId="urn:microsoft.com/office/officeart/2005/8/layout/bList2"/>
    <dgm:cxn modelId="{16ED9AA9-8BCC-407F-A804-9910A2F92623}" type="presOf" srcId="{73E5FBB7-CBE6-4579-A60B-386C86AE4B5E}" destId="{C262CCE8-F4F5-4E62-AE7C-92A2AD29F006}" srcOrd="0" destOrd="0" presId="urn:microsoft.com/office/officeart/2005/8/layout/bList2"/>
    <dgm:cxn modelId="{05E0ECAB-D03D-4513-BFA9-A3588A50E07C}" srcId="{201E377F-D3E7-4BB0-973D-7B8D511E3EBA}" destId="{AA259637-317D-499E-96F4-1A1C30B1796A}" srcOrd="1" destOrd="0" parTransId="{F78980C8-97E8-479B-B4F9-A4DD7899887E}" sibTransId="{73E5FBB7-CBE6-4579-A60B-386C86AE4B5E}"/>
    <dgm:cxn modelId="{1250E3AE-374D-43DA-939E-16FD9B7C0E8C}" srcId="{AA259637-317D-499E-96F4-1A1C30B1796A}" destId="{2063F741-D241-4B8A-A7BC-6B44E5FE9C87}" srcOrd="0" destOrd="0" parTransId="{5A0995B0-9472-4223-AFE8-2F0FE5392F7D}" sibTransId="{6E1960AF-272C-4F7F-B88E-624F66446319}"/>
    <dgm:cxn modelId="{DC50AEC3-B613-40AB-B540-102F031CBFFD}" srcId="{201E377F-D3E7-4BB0-973D-7B8D511E3EBA}" destId="{69073AE2-9336-4849-8488-E5B27FADCD47}" srcOrd="0" destOrd="0" parTransId="{6518D5E4-013B-4C83-89BD-22CF28540249}" sibTransId="{DCAD8479-CFD6-462C-B77A-E3D99C3DE72B}"/>
    <dgm:cxn modelId="{A4EFC8D4-288F-41F2-B897-8D2C689D1AC8}" type="presOf" srcId="{A4268A7F-6FD9-4591-86F6-696950D9D81B}" destId="{D359168D-9373-4104-A5E5-D4CBA03E38BA}" srcOrd="0" destOrd="0" presId="urn:microsoft.com/office/officeart/2005/8/layout/bList2"/>
    <dgm:cxn modelId="{FCCA72E4-DEE0-4B8C-AD29-F0F808210D56}" type="presOf" srcId="{201E377F-D3E7-4BB0-973D-7B8D511E3EBA}" destId="{FD3B3868-86DA-4BC7-9EBC-17347D791720}" srcOrd="0" destOrd="0" presId="urn:microsoft.com/office/officeart/2005/8/layout/bList2"/>
    <dgm:cxn modelId="{36F0B7F4-30A9-425E-94D6-C95D5CE8BD6C}" type="presOf" srcId="{AA259637-317D-499E-96F4-1A1C30B1796A}" destId="{F1611227-5FB5-4988-9C24-CF08FE47E1AE}" srcOrd="0" destOrd="0" presId="urn:microsoft.com/office/officeart/2005/8/layout/bList2"/>
    <dgm:cxn modelId="{9C11BFFE-E24B-49D9-AD9F-B5E96FE17B6A}" type="presOf" srcId="{69073AE2-9336-4849-8488-E5B27FADCD47}" destId="{50B4139A-35E0-4041-B280-354DD42F4A3E}" srcOrd="1" destOrd="0" presId="urn:microsoft.com/office/officeart/2005/8/layout/bList2"/>
    <dgm:cxn modelId="{E4301E70-B971-4992-BAF4-F70E6C7886B8}" type="presParOf" srcId="{FD3B3868-86DA-4BC7-9EBC-17347D791720}" destId="{FA0BDE22-98AE-4ED7-AA38-9780A63B7EA5}" srcOrd="0" destOrd="0" presId="urn:microsoft.com/office/officeart/2005/8/layout/bList2"/>
    <dgm:cxn modelId="{7328E8B5-27DF-4D0C-9434-0E39085B195F}" type="presParOf" srcId="{FA0BDE22-98AE-4ED7-AA38-9780A63B7EA5}" destId="{D359168D-9373-4104-A5E5-D4CBA03E38BA}" srcOrd="0" destOrd="0" presId="urn:microsoft.com/office/officeart/2005/8/layout/bList2"/>
    <dgm:cxn modelId="{FBFD3AE7-0B0C-49F2-98E2-6674034EA7CB}" type="presParOf" srcId="{FA0BDE22-98AE-4ED7-AA38-9780A63B7EA5}" destId="{460B542B-7E32-42E5-AEEB-DB968B082F4F}" srcOrd="1" destOrd="0" presId="urn:microsoft.com/office/officeart/2005/8/layout/bList2"/>
    <dgm:cxn modelId="{3D05D352-7737-4F2E-B882-53E6B4303F90}" type="presParOf" srcId="{FA0BDE22-98AE-4ED7-AA38-9780A63B7EA5}" destId="{50B4139A-35E0-4041-B280-354DD42F4A3E}" srcOrd="2" destOrd="0" presId="urn:microsoft.com/office/officeart/2005/8/layout/bList2"/>
    <dgm:cxn modelId="{C8C1A4BC-9C18-4566-A817-5EA9DB575351}" type="presParOf" srcId="{FA0BDE22-98AE-4ED7-AA38-9780A63B7EA5}" destId="{0B10A4C6-6102-4824-89CD-C231D90D6A93}" srcOrd="3" destOrd="0" presId="urn:microsoft.com/office/officeart/2005/8/layout/bList2"/>
    <dgm:cxn modelId="{D3144E66-5E75-474E-94F8-41E3D6FD375E}" type="presParOf" srcId="{FD3B3868-86DA-4BC7-9EBC-17347D791720}" destId="{DD0EDC36-B1FA-4CAA-884C-A612E0442B7B}" srcOrd="1" destOrd="0" presId="urn:microsoft.com/office/officeart/2005/8/layout/bList2"/>
    <dgm:cxn modelId="{75437EFA-9C05-4F3F-BE1A-0B266C3D96DF}" type="presParOf" srcId="{FD3B3868-86DA-4BC7-9EBC-17347D791720}" destId="{E90E10C4-0444-4ACC-87AD-4E4FC5A78830}" srcOrd="2" destOrd="0" presId="urn:microsoft.com/office/officeart/2005/8/layout/bList2"/>
    <dgm:cxn modelId="{97B8F99D-F2D3-4CD8-A70B-B60DBBD4A76A}" type="presParOf" srcId="{E90E10C4-0444-4ACC-87AD-4E4FC5A78830}" destId="{F81B1B01-C059-469E-B244-A117AD0D2E79}" srcOrd="0" destOrd="0" presId="urn:microsoft.com/office/officeart/2005/8/layout/bList2"/>
    <dgm:cxn modelId="{1400D906-8474-43C0-BDB5-966EEAB60D93}" type="presParOf" srcId="{E90E10C4-0444-4ACC-87AD-4E4FC5A78830}" destId="{F1611227-5FB5-4988-9C24-CF08FE47E1AE}" srcOrd="1" destOrd="0" presId="urn:microsoft.com/office/officeart/2005/8/layout/bList2"/>
    <dgm:cxn modelId="{81690424-8A8C-4EA3-AB9E-5AA98F8AEAE4}" type="presParOf" srcId="{E90E10C4-0444-4ACC-87AD-4E4FC5A78830}" destId="{0F1ED4DF-65DE-4284-BCFC-13F3A02B419F}" srcOrd="2" destOrd="0" presId="urn:microsoft.com/office/officeart/2005/8/layout/bList2"/>
    <dgm:cxn modelId="{711A66D8-FB40-40AA-98E5-2FFD95B67DEE}" type="presParOf" srcId="{E90E10C4-0444-4ACC-87AD-4E4FC5A78830}" destId="{BD6DFDD4-0E0D-4045-B88B-562CDF9007F7}" srcOrd="3" destOrd="0" presId="urn:microsoft.com/office/officeart/2005/8/layout/bList2"/>
    <dgm:cxn modelId="{2E01E9DA-60F0-452E-9EB9-01E0B3A294F2}" type="presParOf" srcId="{FD3B3868-86DA-4BC7-9EBC-17347D791720}" destId="{C262CCE8-F4F5-4E62-AE7C-92A2AD29F006}" srcOrd="3" destOrd="0" presId="urn:microsoft.com/office/officeart/2005/8/layout/bList2"/>
    <dgm:cxn modelId="{ED1CA27E-7C19-4FF5-B15C-D2DE94EC094C}" type="presParOf" srcId="{FD3B3868-86DA-4BC7-9EBC-17347D791720}" destId="{B664C57C-01E9-4168-99DA-2EA504615AB1}" srcOrd="4" destOrd="0" presId="urn:microsoft.com/office/officeart/2005/8/layout/bList2"/>
    <dgm:cxn modelId="{C3977F90-2861-4C36-A949-7B949662C381}" type="presParOf" srcId="{B664C57C-01E9-4168-99DA-2EA504615AB1}" destId="{08E48474-2D89-4525-B654-15918CAD640A}" srcOrd="0" destOrd="0" presId="urn:microsoft.com/office/officeart/2005/8/layout/bList2"/>
    <dgm:cxn modelId="{8361DAA0-EA11-4686-8F09-218E24F2BAAC}" type="presParOf" srcId="{B664C57C-01E9-4168-99DA-2EA504615AB1}" destId="{CE8B8808-F157-4691-9BE0-68AF19B7D9CC}" srcOrd="1" destOrd="0" presId="urn:microsoft.com/office/officeart/2005/8/layout/bList2"/>
    <dgm:cxn modelId="{70A891AC-E080-4F31-A144-597C819BE5F8}" type="presParOf" srcId="{B664C57C-01E9-4168-99DA-2EA504615AB1}" destId="{5A9570DB-9E27-40C6-BCE4-4CB05F249F0A}" srcOrd="2" destOrd="0" presId="urn:microsoft.com/office/officeart/2005/8/layout/bList2"/>
    <dgm:cxn modelId="{EBF5803B-F9D9-4D8A-9630-EEDF3D51200B}" type="presParOf" srcId="{B664C57C-01E9-4168-99DA-2EA504615AB1}" destId="{FAE282FC-F810-4A84-BCE0-517148F10BD8}" srcOrd="3" destOrd="0" presId="urn:microsoft.com/office/officeart/2005/8/layout/b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E4B6246-AD4D-4D97-B0E8-6F91E5B0E928}" type="doc">
      <dgm:prSet loTypeId="urn:microsoft.com/office/officeart/2005/8/layout/vList2" loCatId="list" qsTypeId="urn:microsoft.com/office/officeart/2005/8/quickstyle/simple5" qsCatId="simple" csTypeId="urn:microsoft.com/office/officeart/2005/8/colors/accent1_2" csCatId="accent1" phldr="1"/>
      <dgm:spPr/>
      <dgm:t>
        <a:bodyPr/>
        <a:lstStyle/>
        <a:p>
          <a:endParaRPr lang="es-EC"/>
        </a:p>
      </dgm:t>
    </dgm:pt>
    <dgm:pt modelId="{698CE477-D067-4324-BCF0-63E3670D9065}">
      <dgm:prSet/>
      <dgm:spPr/>
      <dgm:t>
        <a:bodyPr/>
        <a:lstStyle/>
        <a:p>
          <a:pPr algn="ctr"/>
          <a:r>
            <a:rPr lang="es-ES" dirty="0"/>
            <a:t>Historias de usuario</a:t>
          </a:r>
          <a:endParaRPr lang="es-EC" dirty="0"/>
        </a:p>
      </dgm:t>
    </dgm:pt>
    <dgm:pt modelId="{9AEEC255-E585-4753-9665-1BA807FF1DCE}" type="parTrans" cxnId="{9D1F2C19-E0F2-4589-A5F8-E56DD5915893}">
      <dgm:prSet/>
      <dgm:spPr/>
      <dgm:t>
        <a:bodyPr/>
        <a:lstStyle/>
        <a:p>
          <a:endParaRPr lang="es-EC"/>
        </a:p>
      </dgm:t>
    </dgm:pt>
    <dgm:pt modelId="{1FEE07E8-5EA6-4BC2-9004-9AEFAC463A38}" type="sibTrans" cxnId="{9D1F2C19-E0F2-4589-A5F8-E56DD5915893}">
      <dgm:prSet/>
      <dgm:spPr/>
      <dgm:t>
        <a:bodyPr/>
        <a:lstStyle/>
        <a:p>
          <a:endParaRPr lang="es-EC"/>
        </a:p>
      </dgm:t>
    </dgm:pt>
    <dgm:pt modelId="{41A6238F-6562-4380-B64F-E6D4B29FEDA2}">
      <dgm:prSet/>
      <dgm:spPr/>
      <dgm:t>
        <a:bodyPr/>
        <a:lstStyle/>
        <a:p>
          <a:pPr algn="ctr"/>
          <a:r>
            <a:rPr lang="es-ES"/>
            <a:t>Sprint Backlog</a:t>
          </a:r>
          <a:endParaRPr lang="es-EC"/>
        </a:p>
      </dgm:t>
    </dgm:pt>
    <dgm:pt modelId="{1C483328-E76D-4E59-823C-87BBCC1159F0}" type="parTrans" cxnId="{6440EE19-6CFB-4D78-AAC0-7427FB2FDB7F}">
      <dgm:prSet/>
      <dgm:spPr/>
      <dgm:t>
        <a:bodyPr/>
        <a:lstStyle/>
        <a:p>
          <a:endParaRPr lang="es-EC"/>
        </a:p>
      </dgm:t>
    </dgm:pt>
    <dgm:pt modelId="{CFDC5D9B-BC41-480A-ACD9-E07294B2AE08}" type="sibTrans" cxnId="{6440EE19-6CFB-4D78-AAC0-7427FB2FDB7F}">
      <dgm:prSet/>
      <dgm:spPr/>
      <dgm:t>
        <a:bodyPr/>
        <a:lstStyle/>
        <a:p>
          <a:endParaRPr lang="es-EC"/>
        </a:p>
      </dgm:t>
    </dgm:pt>
    <dgm:pt modelId="{755F1E08-0499-41CF-BA22-964F6AD73A3A}">
      <dgm:prSet/>
      <dgm:spPr/>
      <dgm:t>
        <a:bodyPr/>
        <a:lstStyle/>
        <a:p>
          <a:pPr algn="ctr"/>
          <a:r>
            <a:rPr lang="es-ES" dirty="0" err="1"/>
            <a:t>Product</a:t>
          </a:r>
          <a:r>
            <a:rPr lang="es-ES" dirty="0"/>
            <a:t> Backlog</a:t>
          </a:r>
          <a:endParaRPr lang="es-EC" dirty="0"/>
        </a:p>
      </dgm:t>
    </dgm:pt>
    <dgm:pt modelId="{B9ECBD2C-8DD3-49FC-AA7F-67A98712F4A4}" type="parTrans" cxnId="{57AB8156-92ED-4945-A13C-41FE28762014}">
      <dgm:prSet/>
      <dgm:spPr/>
      <dgm:t>
        <a:bodyPr/>
        <a:lstStyle/>
        <a:p>
          <a:endParaRPr lang="es-EC"/>
        </a:p>
      </dgm:t>
    </dgm:pt>
    <dgm:pt modelId="{372A6803-52C0-4B9C-A0DC-675BCFAD02AD}" type="sibTrans" cxnId="{57AB8156-92ED-4945-A13C-41FE28762014}">
      <dgm:prSet/>
      <dgm:spPr/>
      <dgm:t>
        <a:bodyPr/>
        <a:lstStyle/>
        <a:p>
          <a:endParaRPr lang="es-EC"/>
        </a:p>
      </dgm:t>
    </dgm:pt>
    <dgm:pt modelId="{E79D3153-539F-458F-98D7-1E65BE1DA0EC}" type="pres">
      <dgm:prSet presAssocID="{CE4B6246-AD4D-4D97-B0E8-6F91E5B0E928}" presName="linear" presStyleCnt="0">
        <dgm:presLayoutVars>
          <dgm:animLvl val="lvl"/>
          <dgm:resizeHandles val="exact"/>
        </dgm:presLayoutVars>
      </dgm:prSet>
      <dgm:spPr/>
    </dgm:pt>
    <dgm:pt modelId="{CEBBF42D-EDC2-4637-9DD8-1BCEC46A651D}" type="pres">
      <dgm:prSet presAssocID="{698CE477-D067-4324-BCF0-63E3670D9065}" presName="parentText" presStyleLbl="node1" presStyleIdx="0" presStyleCnt="3" custScaleY="16166">
        <dgm:presLayoutVars>
          <dgm:chMax val="0"/>
          <dgm:bulletEnabled val="1"/>
        </dgm:presLayoutVars>
      </dgm:prSet>
      <dgm:spPr/>
    </dgm:pt>
    <dgm:pt modelId="{2A2926BA-161E-4FA2-A84B-153C2CF09FF3}" type="pres">
      <dgm:prSet presAssocID="{1FEE07E8-5EA6-4BC2-9004-9AEFAC463A38}" presName="spacer" presStyleCnt="0"/>
      <dgm:spPr/>
    </dgm:pt>
    <dgm:pt modelId="{4BC60E1B-CBF4-4FC0-ADDB-B06277E36733}" type="pres">
      <dgm:prSet presAssocID="{41A6238F-6562-4380-B64F-E6D4B29FEDA2}" presName="parentText" presStyleLbl="node1" presStyleIdx="1" presStyleCnt="3" custScaleY="14785">
        <dgm:presLayoutVars>
          <dgm:chMax val="0"/>
          <dgm:bulletEnabled val="1"/>
        </dgm:presLayoutVars>
      </dgm:prSet>
      <dgm:spPr/>
    </dgm:pt>
    <dgm:pt modelId="{62E06FC8-27BE-4FAA-B77D-078EE6D45F88}" type="pres">
      <dgm:prSet presAssocID="{CFDC5D9B-BC41-480A-ACD9-E07294B2AE08}" presName="spacer" presStyleCnt="0"/>
      <dgm:spPr/>
    </dgm:pt>
    <dgm:pt modelId="{8EE32EDC-0E0A-4213-945E-6BB9C0EF12E5}" type="pres">
      <dgm:prSet presAssocID="{755F1E08-0499-41CF-BA22-964F6AD73A3A}" presName="parentText" presStyleLbl="node1" presStyleIdx="2" presStyleCnt="3" custScaleY="15074">
        <dgm:presLayoutVars>
          <dgm:chMax val="0"/>
          <dgm:bulletEnabled val="1"/>
        </dgm:presLayoutVars>
      </dgm:prSet>
      <dgm:spPr/>
    </dgm:pt>
  </dgm:ptLst>
  <dgm:cxnLst>
    <dgm:cxn modelId="{9D1F2C19-E0F2-4589-A5F8-E56DD5915893}" srcId="{CE4B6246-AD4D-4D97-B0E8-6F91E5B0E928}" destId="{698CE477-D067-4324-BCF0-63E3670D9065}" srcOrd="0" destOrd="0" parTransId="{9AEEC255-E585-4753-9665-1BA807FF1DCE}" sibTransId="{1FEE07E8-5EA6-4BC2-9004-9AEFAC463A38}"/>
    <dgm:cxn modelId="{6440EE19-6CFB-4D78-AAC0-7427FB2FDB7F}" srcId="{CE4B6246-AD4D-4D97-B0E8-6F91E5B0E928}" destId="{41A6238F-6562-4380-B64F-E6D4B29FEDA2}" srcOrd="1" destOrd="0" parTransId="{1C483328-E76D-4E59-823C-87BBCC1159F0}" sibTransId="{CFDC5D9B-BC41-480A-ACD9-E07294B2AE08}"/>
    <dgm:cxn modelId="{9D4D8E1C-F995-4358-87E8-3230B5419154}" type="presOf" srcId="{698CE477-D067-4324-BCF0-63E3670D9065}" destId="{CEBBF42D-EDC2-4637-9DD8-1BCEC46A651D}" srcOrd="0" destOrd="0" presId="urn:microsoft.com/office/officeart/2005/8/layout/vList2"/>
    <dgm:cxn modelId="{7F4F8F48-16C1-4E55-9684-1DF9E789ADE5}" type="presOf" srcId="{CE4B6246-AD4D-4D97-B0E8-6F91E5B0E928}" destId="{E79D3153-539F-458F-98D7-1E65BE1DA0EC}" srcOrd="0" destOrd="0" presId="urn:microsoft.com/office/officeart/2005/8/layout/vList2"/>
    <dgm:cxn modelId="{57AB8156-92ED-4945-A13C-41FE28762014}" srcId="{CE4B6246-AD4D-4D97-B0E8-6F91E5B0E928}" destId="{755F1E08-0499-41CF-BA22-964F6AD73A3A}" srcOrd="2" destOrd="0" parTransId="{B9ECBD2C-8DD3-49FC-AA7F-67A98712F4A4}" sibTransId="{372A6803-52C0-4B9C-A0DC-675BCFAD02AD}"/>
    <dgm:cxn modelId="{CF7324E3-5181-4BB7-9419-5805158A8F0D}" type="presOf" srcId="{41A6238F-6562-4380-B64F-E6D4B29FEDA2}" destId="{4BC60E1B-CBF4-4FC0-ADDB-B06277E36733}" srcOrd="0" destOrd="0" presId="urn:microsoft.com/office/officeart/2005/8/layout/vList2"/>
    <dgm:cxn modelId="{48D154FD-5CDC-4261-843A-D69305A791FF}" type="presOf" srcId="{755F1E08-0499-41CF-BA22-964F6AD73A3A}" destId="{8EE32EDC-0E0A-4213-945E-6BB9C0EF12E5}" srcOrd="0" destOrd="0" presId="urn:microsoft.com/office/officeart/2005/8/layout/vList2"/>
    <dgm:cxn modelId="{DD517037-E3D6-40E0-A09B-DF0F5F0AF25F}" type="presParOf" srcId="{E79D3153-539F-458F-98D7-1E65BE1DA0EC}" destId="{CEBBF42D-EDC2-4637-9DD8-1BCEC46A651D}" srcOrd="0" destOrd="0" presId="urn:microsoft.com/office/officeart/2005/8/layout/vList2"/>
    <dgm:cxn modelId="{3D79DDF6-C4E8-4215-9D20-783FEFEC64CB}" type="presParOf" srcId="{E79D3153-539F-458F-98D7-1E65BE1DA0EC}" destId="{2A2926BA-161E-4FA2-A84B-153C2CF09FF3}" srcOrd="1" destOrd="0" presId="urn:microsoft.com/office/officeart/2005/8/layout/vList2"/>
    <dgm:cxn modelId="{79D56727-2572-4F2F-A3D6-B613DA34090B}" type="presParOf" srcId="{E79D3153-539F-458F-98D7-1E65BE1DA0EC}" destId="{4BC60E1B-CBF4-4FC0-ADDB-B06277E36733}" srcOrd="2" destOrd="0" presId="urn:microsoft.com/office/officeart/2005/8/layout/vList2"/>
    <dgm:cxn modelId="{8894FFC0-58F4-4BCE-B7F6-33A7CA05BD4A}" type="presParOf" srcId="{E79D3153-539F-458F-98D7-1E65BE1DA0EC}" destId="{62E06FC8-27BE-4FAA-B77D-078EE6D45F88}" srcOrd="3" destOrd="0" presId="urn:microsoft.com/office/officeart/2005/8/layout/vList2"/>
    <dgm:cxn modelId="{99132E87-9ED2-4EB1-9C5B-0D0ECAC08C2F}" type="presParOf" srcId="{E79D3153-539F-458F-98D7-1E65BE1DA0EC}" destId="{8EE32EDC-0E0A-4213-945E-6BB9C0EF12E5}" srcOrd="4" destOrd="0" presId="urn:microsoft.com/office/officeart/2005/8/layout/vLis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E830F19-7BF7-49E2-B951-A3AEFC964096}" type="doc">
      <dgm:prSet loTypeId="urn:microsoft.com/office/officeart/2005/8/layout/cycle2" loCatId="cycle" qsTypeId="urn:microsoft.com/office/officeart/2005/8/quickstyle/3d1" qsCatId="3D" csTypeId="urn:microsoft.com/office/officeart/2005/8/colors/accent1_2" csCatId="accent1"/>
      <dgm:spPr/>
      <dgm:t>
        <a:bodyPr/>
        <a:lstStyle/>
        <a:p>
          <a:endParaRPr lang="es-EC"/>
        </a:p>
      </dgm:t>
    </dgm:pt>
    <dgm:pt modelId="{3FAEBD6B-B820-4EA8-9567-FDC5A945249C}">
      <dgm:prSet/>
      <dgm:spPr/>
      <dgm:t>
        <a:bodyPr/>
        <a:lstStyle/>
        <a:p>
          <a:r>
            <a:rPr lang="es-ES" dirty="0"/>
            <a:t>Recopilación de requerimientos</a:t>
          </a:r>
          <a:endParaRPr lang="es-EC" dirty="0"/>
        </a:p>
      </dgm:t>
    </dgm:pt>
    <dgm:pt modelId="{0A08E1AE-67B0-411D-BE69-D8773A86EDC5}" type="parTrans" cxnId="{E91B33ED-B7C8-454B-9ADD-833CB07B6207}">
      <dgm:prSet/>
      <dgm:spPr/>
      <dgm:t>
        <a:bodyPr/>
        <a:lstStyle/>
        <a:p>
          <a:endParaRPr lang="es-EC"/>
        </a:p>
      </dgm:t>
    </dgm:pt>
    <dgm:pt modelId="{2052C2AB-9C86-4B66-BC17-A1129E998384}" type="sibTrans" cxnId="{E91B33ED-B7C8-454B-9ADD-833CB07B6207}">
      <dgm:prSet/>
      <dgm:spPr/>
      <dgm:t>
        <a:bodyPr/>
        <a:lstStyle/>
        <a:p>
          <a:endParaRPr lang="es-EC"/>
        </a:p>
      </dgm:t>
    </dgm:pt>
    <dgm:pt modelId="{FBB9C2A2-DFB3-4734-96C0-797470EE816F}">
      <dgm:prSet/>
      <dgm:spPr/>
      <dgm:t>
        <a:bodyPr/>
        <a:lstStyle/>
        <a:p>
          <a:r>
            <a:rPr lang="es-ES"/>
            <a:t>Planificación</a:t>
          </a:r>
          <a:endParaRPr lang="es-EC"/>
        </a:p>
      </dgm:t>
    </dgm:pt>
    <dgm:pt modelId="{1A353E28-925F-4B00-AA50-90C031002B4E}" type="parTrans" cxnId="{B49360EF-1FB9-46E5-B102-8CE596C5898D}">
      <dgm:prSet/>
      <dgm:spPr/>
      <dgm:t>
        <a:bodyPr/>
        <a:lstStyle/>
        <a:p>
          <a:endParaRPr lang="es-EC"/>
        </a:p>
      </dgm:t>
    </dgm:pt>
    <dgm:pt modelId="{E700110A-5146-4372-9D58-64CC576338AE}" type="sibTrans" cxnId="{B49360EF-1FB9-46E5-B102-8CE596C5898D}">
      <dgm:prSet/>
      <dgm:spPr/>
      <dgm:t>
        <a:bodyPr/>
        <a:lstStyle/>
        <a:p>
          <a:endParaRPr lang="es-EC"/>
        </a:p>
      </dgm:t>
    </dgm:pt>
    <dgm:pt modelId="{33933129-DD4F-4F08-8956-0D42B3DABB85}">
      <dgm:prSet/>
      <dgm:spPr/>
      <dgm:t>
        <a:bodyPr/>
        <a:lstStyle/>
        <a:p>
          <a:r>
            <a:rPr lang="es-ES"/>
            <a:t>Seguimiento</a:t>
          </a:r>
          <a:endParaRPr lang="es-EC"/>
        </a:p>
      </dgm:t>
    </dgm:pt>
    <dgm:pt modelId="{EEB56159-36D1-4EBD-AF1D-C8BEA4557B3A}" type="parTrans" cxnId="{4D494D37-1D10-4C14-8D36-7D8006F442BE}">
      <dgm:prSet/>
      <dgm:spPr/>
      <dgm:t>
        <a:bodyPr/>
        <a:lstStyle/>
        <a:p>
          <a:endParaRPr lang="es-EC"/>
        </a:p>
      </dgm:t>
    </dgm:pt>
    <dgm:pt modelId="{A53A1D31-C822-462A-B17C-798A2DE757B4}" type="sibTrans" cxnId="{4D494D37-1D10-4C14-8D36-7D8006F442BE}">
      <dgm:prSet/>
      <dgm:spPr/>
      <dgm:t>
        <a:bodyPr/>
        <a:lstStyle/>
        <a:p>
          <a:endParaRPr lang="es-EC"/>
        </a:p>
      </dgm:t>
    </dgm:pt>
    <dgm:pt modelId="{F8972409-6E94-414E-8C8A-638FE682D04A}">
      <dgm:prSet/>
      <dgm:spPr/>
      <dgm:t>
        <a:bodyPr/>
        <a:lstStyle/>
        <a:p>
          <a:r>
            <a:rPr lang="es-ES" dirty="0"/>
            <a:t>Revisión</a:t>
          </a:r>
          <a:endParaRPr lang="es-EC" dirty="0"/>
        </a:p>
      </dgm:t>
    </dgm:pt>
    <dgm:pt modelId="{7883DCD6-5034-4AF1-899A-719B0C352B98}" type="parTrans" cxnId="{5CC8C941-D808-40BF-81B3-EF4C3DE83FCB}">
      <dgm:prSet/>
      <dgm:spPr/>
      <dgm:t>
        <a:bodyPr/>
        <a:lstStyle/>
        <a:p>
          <a:endParaRPr lang="es-EC"/>
        </a:p>
      </dgm:t>
    </dgm:pt>
    <dgm:pt modelId="{A9230A4D-F8AF-4489-9B9B-AFDD3C6030F4}" type="sibTrans" cxnId="{5CC8C941-D808-40BF-81B3-EF4C3DE83FCB}">
      <dgm:prSet/>
      <dgm:spPr/>
      <dgm:t>
        <a:bodyPr/>
        <a:lstStyle/>
        <a:p>
          <a:endParaRPr lang="es-EC"/>
        </a:p>
      </dgm:t>
    </dgm:pt>
    <dgm:pt modelId="{BBBC2260-C3D5-47BE-BBA1-93757437BF51}" type="pres">
      <dgm:prSet presAssocID="{EE830F19-7BF7-49E2-B951-A3AEFC964096}" presName="cycle" presStyleCnt="0">
        <dgm:presLayoutVars>
          <dgm:dir/>
          <dgm:resizeHandles val="exact"/>
        </dgm:presLayoutVars>
      </dgm:prSet>
      <dgm:spPr/>
    </dgm:pt>
    <dgm:pt modelId="{94FCD241-4D1B-47D5-B924-279DAADCDE0F}" type="pres">
      <dgm:prSet presAssocID="{3FAEBD6B-B820-4EA8-9567-FDC5A945249C}" presName="node" presStyleLbl="node1" presStyleIdx="0" presStyleCnt="4">
        <dgm:presLayoutVars>
          <dgm:bulletEnabled val="1"/>
        </dgm:presLayoutVars>
      </dgm:prSet>
      <dgm:spPr/>
    </dgm:pt>
    <dgm:pt modelId="{8B7AEC4F-F36E-4062-876B-93355257CB02}" type="pres">
      <dgm:prSet presAssocID="{2052C2AB-9C86-4B66-BC17-A1129E998384}" presName="sibTrans" presStyleLbl="sibTrans2D1" presStyleIdx="0" presStyleCnt="4"/>
      <dgm:spPr/>
    </dgm:pt>
    <dgm:pt modelId="{F23EC538-B8FE-4F1E-B720-F7DD50505842}" type="pres">
      <dgm:prSet presAssocID="{2052C2AB-9C86-4B66-BC17-A1129E998384}" presName="connectorText" presStyleLbl="sibTrans2D1" presStyleIdx="0" presStyleCnt="4"/>
      <dgm:spPr/>
    </dgm:pt>
    <dgm:pt modelId="{33FD274E-7887-4033-B090-237DD833D84B}" type="pres">
      <dgm:prSet presAssocID="{FBB9C2A2-DFB3-4734-96C0-797470EE816F}" presName="node" presStyleLbl="node1" presStyleIdx="1" presStyleCnt="4">
        <dgm:presLayoutVars>
          <dgm:bulletEnabled val="1"/>
        </dgm:presLayoutVars>
      </dgm:prSet>
      <dgm:spPr/>
    </dgm:pt>
    <dgm:pt modelId="{81C311CF-01AD-4363-A4E9-207441136C49}" type="pres">
      <dgm:prSet presAssocID="{E700110A-5146-4372-9D58-64CC576338AE}" presName="sibTrans" presStyleLbl="sibTrans2D1" presStyleIdx="1" presStyleCnt="4"/>
      <dgm:spPr/>
    </dgm:pt>
    <dgm:pt modelId="{0E67BCAB-B2FE-457C-9F58-C1810E4E18E2}" type="pres">
      <dgm:prSet presAssocID="{E700110A-5146-4372-9D58-64CC576338AE}" presName="connectorText" presStyleLbl="sibTrans2D1" presStyleIdx="1" presStyleCnt="4"/>
      <dgm:spPr/>
    </dgm:pt>
    <dgm:pt modelId="{4698BCA5-46FF-4433-9B7A-DE6B6B6D6DDE}" type="pres">
      <dgm:prSet presAssocID="{33933129-DD4F-4F08-8956-0D42B3DABB85}" presName="node" presStyleLbl="node1" presStyleIdx="2" presStyleCnt="4">
        <dgm:presLayoutVars>
          <dgm:bulletEnabled val="1"/>
        </dgm:presLayoutVars>
      </dgm:prSet>
      <dgm:spPr/>
    </dgm:pt>
    <dgm:pt modelId="{F449134D-3ADE-4A89-9F15-02AFD4355838}" type="pres">
      <dgm:prSet presAssocID="{A53A1D31-C822-462A-B17C-798A2DE757B4}" presName="sibTrans" presStyleLbl="sibTrans2D1" presStyleIdx="2" presStyleCnt="4"/>
      <dgm:spPr/>
    </dgm:pt>
    <dgm:pt modelId="{EB1DF5B2-9104-48AF-B132-586CD756A9B0}" type="pres">
      <dgm:prSet presAssocID="{A53A1D31-C822-462A-B17C-798A2DE757B4}" presName="connectorText" presStyleLbl="sibTrans2D1" presStyleIdx="2" presStyleCnt="4"/>
      <dgm:spPr/>
    </dgm:pt>
    <dgm:pt modelId="{B880AAB9-9D24-45C2-BFFE-CAD211CA2BBC}" type="pres">
      <dgm:prSet presAssocID="{F8972409-6E94-414E-8C8A-638FE682D04A}" presName="node" presStyleLbl="node1" presStyleIdx="3" presStyleCnt="4">
        <dgm:presLayoutVars>
          <dgm:bulletEnabled val="1"/>
        </dgm:presLayoutVars>
      </dgm:prSet>
      <dgm:spPr/>
    </dgm:pt>
    <dgm:pt modelId="{1A2C6182-D693-42A7-B457-171BABEFD8B4}" type="pres">
      <dgm:prSet presAssocID="{A9230A4D-F8AF-4489-9B9B-AFDD3C6030F4}" presName="sibTrans" presStyleLbl="sibTrans2D1" presStyleIdx="3" presStyleCnt="4"/>
      <dgm:spPr/>
    </dgm:pt>
    <dgm:pt modelId="{0D580EB6-8A21-481D-B907-C6685ACD71F4}" type="pres">
      <dgm:prSet presAssocID="{A9230A4D-F8AF-4489-9B9B-AFDD3C6030F4}" presName="connectorText" presStyleLbl="sibTrans2D1" presStyleIdx="3" presStyleCnt="4"/>
      <dgm:spPr/>
    </dgm:pt>
  </dgm:ptLst>
  <dgm:cxnLst>
    <dgm:cxn modelId="{656FA123-1F6F-4475-A7CC-3BA4BCFE1105}" type="presOf" srcId="{3FAEBD6B-B820-4EA8-9567-FDC5A945249C}" destId="{94FCD241-4D1B-47D5-B924-279DAADCDE0F}" srcOrd="0" destOrd="0" presId="urn:microsoft.com/office/officeart/2005/8/layout/cycle2"/>
    <dgm:cxn modelId="{4D494D37-1D10-4C14-8D36-7D8006F442BE}" srcId="{EE830F19-7BF7-49E2-B951-A3AEFC964096}" destId="{33933129-DD4F-4F08-8956-0D42B3DABB85}" srcOrd="2" destOrd="0" parTransId="{EEB56159-36D1-4EBD-AF1D-C8BEA4557B3A}" sibTransId="{A53A1D31-C822-462A-B17C-798A2DE757B4}"/>
    <dgm:cxn modelId="{415F9B40-F9E0-4058-B5DA-5BC08230E4CC}" type="presOf" srcId="{A53A1D31-C822-462A-B17C-798A2DE757B4}" destId="{EB1DF5B2-9104-48AF-B132-586CD756A9B0}" srcOrd="1" destOrd="0" presId="urn:microsoft.com/office/officeart/2005/8/layout/cycle2"/>
    <dgm:cxn modelId="{5CC8C941-D808-40BF-81B3-EF4C3DE83FCB}" srcId="{EE830F19-7BF7-49E2-B951-A3AEFC964096}" destId="{F8972409-6E94-414E-8C8A-638FE682D04A}" srcOrd="3" destOrd="0" parTransId="{7883DCD6-5034-4AF1-899A-719B0C352B98}" sibTransId="{A9230A4D-F8AF-4489-9B9B-AFDD3C6030F4}"/>
    <dgm:cxn modelId="{4FA9E070-E55C-4513-B719-132F76D507C9}" type="presOf" srcId="{A9230A4D-F8AF-4489-9B9B-AFDD3C6030F4}" destId="{0D580EB6-8A21-481D-B907-C6685ACD71F4}" srcOrd="1" destOrd="0" presId="urn:microsoft.com/office/officeart/2005/8/layout/cycle2"/>
    <dgm:cxn modelId="{83ABA258-90C4-4799-889A-85925265BB7D}" type="presOf" srcId="{A53A1D31-C822-462A-B17C-798A2DE757B4}" destId="{F449134D-3ADE-4A89-9F15-02AFD4355838}" srcOrd="0" destOrd="0" presId="urn:microsoft.com/office/officeart/2005/8/layout/cycle2"/>
    <dgm:cxn modelId="{3A04FD84-0D52-46EB-8EC5-697D0779DFFF}" type="presOf" srcId="{E700110A-5146-4372-9D58-64CC576338AE}" destId="{81C311CF-01AD-4363-A4E9-207441136C49}" srcOrd="0" destOrd="0" presId="urn:microsoft.com/office/officeart/2005/8/layout/cycle2"/>
    <dgm:cxn modelId="{C353E5B0-8435-4E57-9C65-5EC34B8CF840}" type="presOf" srcId="{EE830F19-7BF7-49E2-B951-A3AEFC964096}" destId="{BBBC2260-C3D5-47BE-BBA1-93757437BF51}" srcOrd="0" destOrd="0" presId="urn:microsoft.com/office/officeart/2005/8/layout/cycle2"/>
    <dgm:cxn modelId="{7918E6B0-C8CB-41DC-B850-70B77F1ED408}" type="presOf" srcId="{2052C2AB-9C86-4B66-BC17-A1129E998384}" destId="{8B7AEC4F-F36E-4062-876B-93355257CB02}" srcOrd="0" destOrd="0" presId="urn:microsoft.com/office/officeart/2005/8/layout/cycle2"/>
    <dgm:cxn modelId="{A6B67BB6-C5E8-4B54-913A-56637AB0C6C2}" type="presOf" srcId="{33933129-DD4F-4F08-8956-0D42B3DABB85}" destId="{4698BCA5-46FF-4433-9B7A-DE6B6B6D6DDE}" srcOrd="0" destOrd="0" presId="urn:microsoft.com/office/officeart/2005/8/layout/cycle2"/>
    <dgm:cxn modelId="{2A0856B7-D7F4-4CAB-83B5-5737679FAFDA}" type="presOf" srcId="{E700110A-5146-4372-9D58-64CC576338AE}" destId="{0E67BCAB-B2FE-457C-9F58-C1810E4E18E2}" srcOrd="1" destOrd="0" presId="urn:microsoft.com/office/officeart/2005/8/layout/cycle2"/>
    <dgm:cxn modelId="{85D9B5CA-42EE-4CC9-80BD-54353893D1B4}" type="presOf" srcId="{F8972409-6E94-414E-8C8A-638FE682D04A}" destId="{B880AAB9-9D24-45C2-BFFE-CAD211CA2BBC}" srcOrd="0" destOrd="0" presId="urn:microsoft.com/office/officeart/2005/8/layout/cycle2"/>
    <dgm:cxn modelId="{035FD7CB-BC06-455D-9904-A4CD5379DBEF}" type="presOf" srcId="{A9230A4D-F8AF-4489-9B9B-AFDD3C6030F4}" destId="{1A2C6182-D693-42A7-B457-171BABEFD8B4}" srcOrd="0" destOrd="0" presId="urn:microsoft.com/office/officeart/2005/8/layout/cycle2"/>
    <dgm:cxn modelId="{A0DA34D9-0495-4294-BE64-ACCDFB611DAC}" type="presOf" srcId="{FBB9C2A2-DFB3-4734-96C0-797470EE816F}" destId="{33FD274E-7887-4033-B090-237DD833D84B}" srcOrd="0" destOrd="0" presId="urn:microsoft.com/office/officeart/2005/8/layout/cycle2"/>
    <dgm:cxn modelId="{E0DE51E0-336E-434E-B2A7-AE0AF37EF7CC}" type="presOf" srcId="{2052C2AB-9C86-4B66-BC17-A1129E998384}" destId="{F23EC538-B8FE-4F1E-B720-F7DD50505842}" srcOrd="1" destOrd="0" presId="urn:microsoft.com/office/officeart/2005/8/layout/cycle2"/>
    <dgm:cxn modelId="{E91B33ED-B7C8-454B-9ADD-833CB07B6207}" srcId="{EE830F19-7BF7-49E2-B951-A3AEFC964096}" destId="{3FAEBD6B-B820-4EA8-9567-FDC5A945249C}" srcOrd="0" destOrd="0" parTransId="{0A08E1AE-67B0-411D-BE69-D8773A86EDC5}" sibTransId="{2052C2AB-9C86-4B66-BC17-A1129E998384}"/>
    <dgm:cxn modelId="{B49360EF-1FB9-46E5-B102-8CE596C5898D}" srcId="{EE830F19-7BF7-49E2-B951-A3AEFC964096}" destId="{FBB9C2A2-DFB3-4734-96C0-797470EE816F}" srcOrd="1" destOrd="0" parTransId="{1A353E28-925F-4B00-AA50-90C031002B4E}" sibTransId="{E700110A-5146-4372-9D58-64CC576338AE}"/>
    <dgm:cxn modelId="{CEA962FC-6A1A-4B30-83B8-B8252B01A388}" type="presParOf" srcId="{BBBC2260-C3D5-47BE-BBA1-93757437BF51}" destId="{94FCD241-4D1B-47D5-B924-279DAADCDE0F}" srcOrd="0" destOrd="0" presId="urn:microsoft.com/office/officeart/2005/8/layout/cycle2"/>
    <dgm:cxn modelId="{DE43CE16-D7D7-41B6-80A8-3A4C53F74AC3}" type="presParOf" srcId="{BBBC2260-C3D5-47BE-BBA1-93757437BF51}" destId="{8B7AEC4F-F36E-4062-876B-93355257CB02}" srcOrd="1" destOrd="0" presId="urn:microsoft.com/office/officeart/2005/8/layout/cycle2"/>
    <dgm:cxn modelId="{7574AAFD-FA91-475E-B957-4E9B7393A8E5}" type="presParOf" srcId="{8B7AEC4F-F36E-4062-876B-93355257CB02}" destId="{F23EC538-B8FE-4F1E-B720-F7DD50505842}" srcOrd="0" destOrd="0" presId="urn:microsoft.com/office/officeart/2005/8/layout/cycle2"/>
    <dgm:cxn modelId="{2D638FB6-2E3D-432A-A6E7-77F3794C20FA}" type="presParOf" srcId="{BBBC2260-C3D5-47BE-BBA1-93757437BF51}" destId="{33FD274E-7887-4033-B090-237DD833D84B}" srcOrd="2" destOrd="0" presId="urn:microsoft.com/office/officeart/2005/8/layout/cycle2"/>
    <dgm:cxn modelId="{0029000E-8BC9-404F-9BA1-F50005AA3010}" type="presParOf" srcId="{BBBC2260-C3D5-47BE-BBA1-93757437BF51}" destId="{81C311CF-01AD-4363-A4E9-207441136C49}" srcOrd="3" destOrd="0" presId="urn:microsoft.com/office/officeart/2005/8/layout/cycle2"/>
    <dgm:cxn modelId="{0D5C928E-D490-42AE-B845-DCBC2CDC9F77}" type="presParOf" srcId="{81C311CF-01AD-4363-A4E9-207441136C49}" destId="{0E67BCAB-B2FE-457C-9F58-C1810E4E18E2}" srcOrd="0" destOrd="0" presId="urn:microsoft.com/office/officeart/2005/8/layout/cycle2"/>
    <dgm:cxn modelId="{BD5615DC-325A-46E7-A947-D3DBEA4515CC}" type="presParOf" srcId="{BBBC2260-C3D5-47BE-BBA1-93757437BF51}" destId="{4698BCA5-46FF-4433-9B7A-DE6B6B6D6DDE}" srcOrd="4" destOrd="0" presId="urn:microsoft.com/office/officeart/2005/8/layout/cycle2"/>
    <dgm:cxn modelId="{629AB73E-C740-4A57-80D5-B48114F23703}" type="presParOf" srcId="{BBBC2260-C3D5-47BE-BBA1-93757437BF51}" destId="{F449134D-3ADE-4A89-9F15-02AFD4355838}" srcOrd="5" destOrd="0" presId="urn:microsoft.com/office/officeart/2005/8/layout/cycle2"/>
    <dgm:cxn modelId="{5C80FC45-42E8-4647-B330-F7BDC754956C}" type="presParOf" srcId="{F449134D-3ADE-4A89-9F15-02AFD4355838}" destId="{EB1DF5B2-9104-48AF-B132-586CD756A9B0}" srcOrd="0" destOrd="0" presId="urn:microsoft.com/office/officeart/2005/8/layout/cycle2"/>
    <dgm:cxn modelId="{87C8BE32-BBF9-4D28-8446-7E801CC53E87}" type="presParOf" srcId="{BBBC2260-C3D5-47BE-BBA1-93757437BF51}" destId="{B880AAB9-9D24-45C2-BFFE-CAD211CA2BBC}" srcOrd="6" destOrd="0" presId="urn:microsoft.com/office/officeart/2005/8/layout/cycle2"/>
    <dgm:cxn modelId="{0B1888D0-EBF3-4006-B768-6BB2CA21A3EB}" type="presParOf" srcId="{BBBC2260-C3D5-47BE-BBA1-93757437BF51}" destId="{1A2C6182-D693-42A7-B457-171BABEFD8B4}" srcOrd="7" destOrd="0" presId="urn:microsoft.com/office/officeart/2005/8/layout/cycle2"/>
    <dgm:cxn modelId="{773DC8DE-6DAE-4820-8763-D72AE914A961}" type="presParOf" srcId="{1A2C6182-D693-42A7-B457-171BABEFD8B4}" destId="{0D580EB6-8A21-481D-B907-C6685ACD71F4}" srcOrd="0" destOrd="0" presId="urn:microsoft.com/office/officeart/2005/8/layout/cycle2"/>
  </dgm:cxnLst>
  <dgm:bg/>
  <dgm:whole/>
  <dgm:extLst>
    <a:ext uri="http://schemas.microsoft.com/office/drawing/2008/diagram">
      <dsp:dataModelExt xmlns:dsp="http://schemas.microsoft.com/office/drawing/2008/diagram" relId="rId19"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0C18FBF-3FF5-4C16-97CF-AF03740D7AB6}" type="doc">
      <dgm:prSet loTypeId="urn:microsoft.com/office/officeart/2008/layout/PictureAccentList" loCatId="list" qsTypeId="urn:microsoft.com/office/officeart/2005/8/quickstyle/simple4" qsCatId="simple" csTypeId="urn:microsoft.com/office/officeart/2005/8/colors/accent1_2" csCatId="accent1" phldr="1"/>
      <dgm:spPr/>
      <dgm:t>
        <a:bodyPr rtlCol="0"/>
        <a:lstStyle/>
        <a:p>
          <a:pPr rtl="0"/>
          <a:endParaRPr lang="en-US"/>
        </a:p>
      </dgm:t>
    </dgm:pt>
    <dgm:pt modelId="{B4F1B46E-22B2-4721-950C-8704487586DC}">
      <dgm:prSet phldrT="[Text]" custT="1"/>
      <dgm:spPr>
        <a:solidFill>
          <a:srgbClr val="FFCC66"/>
        </a:solidFill>
      </dgm:spPr>
      <dgm:t>
        <a:bodyPr rtlCol="0"/>
        <a:lstStyle/>
        <a:p>
          <a:pPr rtl="0"/>
          <a:r>
            <a:rPr lang="es-ES" sz="1800" b="1" kern="1200" noProof="0" dirty="0">
              <a:solidFill>
                <a:schemeClr val="tx1"/>
              </a:solidFill>
              <a:latin typeface="+mn-lt"/>
              <a:ea typeface="+mn-ea"/>
              <a:cs typeface="+mn-cs"/>
            </a:rPr>
            <a:t>Herramientas</a:t>
          </a:r>
        </a:p>
      </dgm:t>
    </dgm:pt>
    <dgm:pt modelId="{E8A66543-CC4D-4785-A93E-5B125E09F826}" type="parTrans" cxnId="{2C8317B2-2EBB-4589-86EA-C77B3B6E81AA}">
      <dgm:prSet/>
      <dgm:spPr/>
      <dgm:t>
        <a:bodyPr rtlCol="0"/>
        <a:lstStyle/>
        <a:p>
          <a:pPr rtl="0"/>
          <a:endParaRPr lang="es-ES" noProof="0" dirty="0"/>
        </a:p>
      </dgm:t>
    </dgm:pt>
    <dgm:pt modelId="{A7E2530A-34E2-4E9F-BC78-8920BA140C41}" type="sibTrans" cxnId="{2C8317B2-2EBB-4589-86EA-C77B3B6E81AA}">
      <dgm:prSet/>
      <dgm:spPr/>
      <dgm:t>
        <a:bodyPr rtlCol="0"/>
        <a:lstStyle/>
        <a:p>
          <a:pPr rtl="0"/>
          <a:endParaRPr lang="es-ES" noProof="0" dirty="0"/>
        </a:p>
      </dgm:t>
    </dgm:pt>
    <dgm:pt modelId="{9D72CDD3-5859-43DB-BD75-0C3C30E3DE62}">
      <dgm:prSet phldrT="[Text]"/>
      <dgm:spPr>
        <a:solidFill>
          <a:srgbClr val="006699"/>
        </a:solidFill>
      </dgm:spPr>
      <dgm:t>
        <a:bodyPr rtlCol="0"/>
        <a:lstStyle/>
        <a:p>
          <a:pPr rtl="0"/>
          <a:r>
            <a:rPr lang="es-ES" noProof="0" dirty="0"/>
            <a:t>Laravel 8</a:t>
          </a:r>
        </a:p>
      </dgm:t>
    </dgm:pt>
    <dgm:pt modelId="{1D5B1F83-33A7-4298-BC11-2B1252AFAEA5}" type="parTrans" cxnId="{DDB5AD9A-40B0-48EF-AF2C-8CCDA330F7FE}">
      <dgm:prSet/>
      <dgm:spPr/>
      <dgm:t>
        <a:bodyPr rtlCol="0"/>
        <a:lstStyle/>
        <a:p>
          <a:pPr rtl="0"/>
          <a:endParaRPr lang="es-ES" noProof="0" dirty="0"/>
        </a:p>
      </dgm:t>
    </dgm:pt>
    <dgm:pt modelId="{15E25BD4-1EBF-43C2-8885-DBF66B8429E1}" type="sibTrans" cxnId="{DDB5AD9A-40B0-48EF-AF2C-8CCDA330F7FE}">
      <dgm:prSet/>
      <dgm:spPr/>
      <dgm:t>
        <a:bodyPr rtlCol="0"/>
        <a:lstStyle/>
        <a:p>
          <a:pPr rtl="0"/>
          <a:endParaRPr lang="es-ES" noProof="0" dirty="0"/>
        </a:p>
      </dgm:t>
    </dgm:pt>
    <dgm:pt modelId="{F9D46839-CD06-4669-AAE4-4D1E9AFEDA78}">
      <dgm:prSet phldrT="[Text]"/>
      <dgm:spPr>
        <a:solidFill>
          <a:srgbClr val="99CCFF"/>
        </a:solidFill>
      </dgm:spPr>
      <dgm:t>
        <a:bodyPr rtlCol="0"/>
        <a:lstStyle/>
        <a:p>
          <a:pPr rtl="0"/>
          <a:r>
            <a:rPr lang="es-ES" noProof="0" dirty="0">
              <a:solidFill>
                <a:schemeClr val="tx1"/>
              </a:solidFill>
            </a:rPr>
            <a:t>JWT</a:t>
          </a:r>
        </a:p>
      </dgm:t>
    </dgm:pt>
    <dgm:pt modelId="{B6B535D8-00AB-4FA1-AAEC-92498ABC6F4C}" type="parTrans" cxnId="{AD25A8A0-4628-40E2-8C9E-64E6AD4D4D91}">
      <dgm:prSet/>
      <dgm:spPr/>
      <dgm:t>
        <a:bodyPr rtlCol="0"/>
        <a:lstStyle/>
        <a:p>
          <a:pPr rtl="0"/>
          <a:endParaRPr lang="es-ES" noProof="0" dirty="0"/>
        </a:p>
      </dgm:t>
    </dgm:pt>
    <dgm:pt modelId="{6497F199-DC2A-41F9-A449-D395E6BC4900}" type="sibTrans" cxnId="{AD25A8A0-4628-40E2-8C9E-64E6AD4D4D91}">
      <dgm:prSet/>
      <dgm:spPr/>
      <dgm:t>
        <a:bodyPr rtlCol="0"/>
        <a:lstStyle/>
        <a:p>
          <a:pPr rtl="0"/>
          <a:endParaRPr lang="es-ES" noProof="0" dirty="0"/>
        </a:p>
      </dgm:t>
    </dgm:pt>
    <dgm:pt modelId="{7CB6360B-4022-4E96-922B-A12DE0E2A39F}">
      <dgm:prSet phldrT="[Text]"/>
      <dgm:spPr>
        <a:solidFill>
          <a:srgbClr val="006699"/>
        </a:solidFill>
      </dgm:spPr>
      <dgm:t>
        <a:bodyPr rtlCol="0"/>
        <a:lstStyle/>
        <a:p>
          <a:pPr rtl="0"/>
          <a:r>
            <a:rPr lang="es-ES" noProof="0" dirty="0"/>
            <a:t>HTML, CSS, JavaScript</a:t>
          </a:r>
        </a:p>
      </dgm:t>
    </dgm:pt>
    <dgm:pt modelId="{44B2858F-607B-47DF-B44B-EA7D73FDC9F2}" type="parTrans" cxnId="{CD5EFFB3-C9FD-4DAC-8D97-0C2FB02B380B}">
      <dgm:prSet/>
      <dgm:spPr/>
      <dgm:t>
        <a:bodyPr rtlCol="0"/>
        <a:lstStyle/>
        <a:p>
          <a:pPr rtl="0"/>
          <a:endParaRPr lang="es-ES" noProof="0" dirty="0"/>
        </a:p>
      </dgm:t>
    </dgm:pt>
    <dgm:pt modelId="{B35ED9D1-2A17-4034-8D08-4945CA54F6C9}" type="sibTrans" cxnId="{CD5EFFB3-C9FD-4DAC-8D97-0C2FB02B380B}">
      <dgm:prSet/>
      <dgm:spPr/>
      <dgm:t>
        <a:bodyPr rtlCol="0"/>
        <a:lstStyle/>
        <a:p>
          <a:pPr rtl="0"/>
          <a:endParaRPr lang="es-ES" noProof="0" dirty="0"/>
        </a:p>
      </dgm:t>
    </dgm:pt>
    <dgm:pt modelId="{70879558-61CA-4CCD-B2D6-5349B01EF337}">
      <dgm:prSet phldrT="[Text]"/>
      <dgm:spPr>
        <a:solidFill>
          <a:srgbClr val="99CCFF"/>
        </a:solidFill>
      </dgm:spPr>
      <dgm:t>
        <a:bodyPr rtlCol="0"/>
        <a:lstStyle/>
        <a:p>
          <a:pPr rtl="0"/>
          <a:r>
            <a:rPr lang="es-ES" noProof="0" dirty="0">
              <a:solidFill>
                <a:schemeClr val="tx1"/>
              </a:solidFill>
            </a:rPr>
            <a:t>Material UI</a:t>
          </a:r>
        </a:p>
      </dgm:t>
    </dgm:pt>
    <dgm:pt modelId="{95F5E6EE-4E8D-49F8-8C9E-8BBFD01B6A0E}" type="parTrans" cxnId="{8FAB4659-6291-457D-941A-93BCD304031A}">
      <dgm:prSet/>
      <dgm:spPr/>
      <dgm:t>
        <a:bodyPr rtlCol="0"/>
        <a:lstStyle/>
        <a:p>
          <a:pPr rtl="0"/>
          <a:endParaRPr lang="es-ES" noProof="0" dirty="0"/>
        </a:p>
      </dgm:t>
    </dgm:pt>
    <dgm:pt modelId="{053E317B-DD3F-4AFF-90D1-A55D37D325DC}" type="sibTrans" cxnId="{8FAB4659-6291-457D-941A-93BCD304031A}">
      <dgm:prSet/>
      <dgm:spPr/>
      <dgm:t>
        <a:bodyPr rtlCol="0"/>
        <a:lstStyle/>
        <a:p>
          <a:pPr rtl="0"/>
          <a:endParaRPr lang="es-ES" noProof="0" dirty="0"/>
        </a:p>
      </dgm:t>
    </dgm:pt>
    <dgm:pt modelId="{D5197DDB-D5D2-499F-B255-CF7BB5AE2B43}">
      <dgm:prSet phldrT="[Text]"/>
      <dgm:spPr>
        <a:solidFill>
          <a:srgbClr val="006699"/>
        </a:solidFill>
      </dgm:spPr>
      <dgm:t>
        <a:bodyPr rtlCol="0"/>
        <a:lstStyle/>
        <a:p>
          <a:pPr rtl="0"/>
          <a:r>
            <a:rPr lang="es-EC" b="1" i="1" dirty="0"/>
            <a:t>“</a:t>
          </a:r>
          <a:r>
            <a:rPr lang="es-EC" b="1" i="1" dirty="0" err="1"/>
            <a:t>react-hook-form</a:t>
          </a:r>
          <a:r>
            <a:rPr lang="es-EC" b="1" i="1" dirty="0"/>
            <a:t>”: "^7.2.1",</a:t>
          </a:r>
          <a:endParaRPr lang="es-ES" noProof="0" dirty="0"/>
        </a:p>
      </dgm:t>
    </dgm:pt>
    <dgm:pt modelId="{B14A4DC9-F40A-4867-ADB8-4BA8A1F83766}" type="parTrans" cxnId="{3204ED53-15A0-4643-A582-021A785F1BA2}">
      <dgm:prSet/>
      <dgm:spPr/>
      <dgm:t>
        <a:bodyPr rtlCol="0"/>
        <a:lstStyle/>
        <a:p>
          <a:pPr rtl="0"/>
          <a:endParaRPr lang="es-ES" noProof="0" dirty="0"/>
        </a:p>
      </dgm:t>
    </dgm:pt>
    <dgm:pt modelId="{29F2454A-2FA8-4B3A-AC63-4A0B9FD04A75}" type="sibTrans" cxnId="{3204ED53-15A0-4643-A582-021A785F1BA2}">
      <dgm:prSet/>
      <dgm:spPr/>
      <dgm:t>
        <a:bodyPr rtlCol="0"/>
        <a:lstStyle/>
        <a:p>
          <a:pPr rtl="0"/>
          <a:endParaRPr lang="es-ES" noProof="0" dirty="0"/>
        </a:p>
      </dgm:t>
    </dgm:pt>
    <dgm:pt modelId="{29E78340-8EBE-415C-B973-78A91A054B9C}">
      <dgm:prSet phldrT="[Text]"/>
      <dgm:spPr>
        <a:solidFill>
          <a:srgbClr val="99CCFF"/>
        </a:solidFill>
      </dgm:spPr>
      <dgm:t>
        <a:bodyPr rtlCol="0"/>
        <a:lstStyle/>
        <a:p>
          <a:pPr rtl="0"/>
          <a:r>
            <a:rPr lang="es-EC" b="1" i="1" dirty="0">
              <a:solidFill>
                <a:schemeClr val="tx1"/>
              </a:solidFill>
            </a:rPr>
            <a:t>"</a:t>
          </a:r>
          <a:r>
            <a:rPr lang="es-EC" b="1" i="1" dirty="0" err="1">
              <a:solidFill>
                <a:schemeClr val="tx1"/>
              </a:solidFill>
            </a:rPr>
            <a:t>yup</a:t>
          </a:r>
          <a:r>
            <a:rPr lang="es-EC" b="1" i="1" dirty="0">
              <a:solidFill>
                <a:schemeClr val="tx1"/>
              </a:solidFill>
            </a:rPr>
            <a:t>": "^0.32.9"</a:t>
          </a:r>
          <a:endParaRPr lang="es-ES" noProof="0" dirty="0">
            <a:solidFill>
              <a:schemeClr val="tx1"/>
            </a:solidFill>
          </a:endParaRPr>
        </a:p>
      </dgm:t>
    </dgm:pt>
    <dgm:pt modelId="{FF4E5F97-6974-4E39-A85D-DCB2E100798E}" type="parTrans" cxnId="{311348D8-FDE3-4C22-99F5-3B98C5F51F0D}">
      <dgm:prSet/>
      <dgm:spPr/>
      <dgm:t>
        <a:bodyPr rtlCol="0"/>
        <a:lstStyle/>
        <a:p>
          <a:pPr rtl="0"/>
          <a:endParaRPr lang="es-ES" noProof="0" dirty="0"/>
        </a:p>
      </dgm:t>
    </dgm:pt>
    <dgm:pt modelId="{B4B9A51E-FA34-465E-B5B4-81CD76EB3FC2}" type="sibTrans" cxnId="{311348D8-FDE3-4C22-99F5-3B98C5F51F0D}">
      <dgm:prSet/>
      <dgm:spPr/>
      <dgm:t>
        <a:bodyPr rtlCol="0"/>
        <a:lstStyle/>
        <a:p>
          <a:pPr rtl="0"/>
          <a:endParaRPr lang="es-ES" noProof="0" dirty="0"/>
        </a:p>
      </dgm:t>
    </dgm:pt>
    <dgm:pt modelId="{F2881FB1-6580-4F21-A283-BFAA6F91D5D2}">
      <dgm:prSet phldrT="[Text]" custT="1"/>
      <dgm:spPr>
        <a:solidFill>
          <a:srgbClr val="FFCC66"/>
        </a:solidFill>
      </dgm:spPr>
      <dgm:t>
        <a:bodyPr rtlCol="0"/>
        <a:lstStyle/>
        <a:p>
          <a:pPr marL="0" lvl="0" indent="0" algn="ctr" defTabSz="711200" rtl="0">
            <a:lnSpc>
              <a:spcPct val="90000"/>
            </a:lnSpc>
            <a:spcBef>
              <a:spcPct val="0"/>
            </a:spcBef>
            <a:spcAft>
              <a:spcPct val="35000"/>
            </a:spcAft>
            <a:buNone/>
          </a:pPr>
          <a:r>
            <a:rPr lang="es-ES" sz="1800" b="1" kern="1200" noProof="0" dirty="0">
              <a:solidFill>
                <a:srgbClr val="514843"/>
              </a:solidFill>
              <a:latin typeface="Euphemia"/>
              <a:ea typeface="+mn-ea"/>
              <a:cs typeface="+mn-cs"/>
            </a:rPr>
            <a:t>Librerías</a:t>
          </a:r>
        </a:p>
      </dgm:t>
    </dgm:pt>
    <dgm:pt modelId="{A5ABDC17-7AB5-4F0E-992A-F9343F5D74EB}" type="sibTrans" cxnId="{4A31D641-1B5D-46D3-B685-0C4DC6EFE71B}">
      <dgm:prSet/>
      <dgm:spPr/>
      <dgm:t>
        <a:bodyPr rtlCol="0"/>
        <a:lstStyle/>
        <a:p>
          <a:pPr rtl="0"/>
          <a:endParaRPr lang="es-ES" noProof="0" dirty="0"/>
        </a:p>
      </dgm:t>
    </dgm:pt>
    <dgm:pt modelId="{2D960FDD-BADA-480D-9043-497C56588AD3}" type="parTrans" cxnId="{4A31D641-1B5D-46D3-B685-0C4DC6EFE71B}">
      <dgm:prSet/>
      <dgm:spPr/>
      <dgm:t>
        <a:bodyPr rtlCol="0"/>
        <a:lstStyle/>
        <a:p>
          <a:pPr rtl="0"/>
          <a:endParaRPr lang="es-ES" noProof="0" dirty="0"/>
        </a:p>
      </dgm:t>
    </dgm:pt>
    <dgm:pt modelId="{8321AB85-EA8C-4958-B404-B4C118CB3C18}">
      <dgm:prSet phldrT="[Text]" custT="1"/>
      <dgm:spPr>
        <a:solidFill>
          <a:srgbClr val="006699"/>
        </a:solidFill>
      </dgm:spPr>
      <dgm:t>
        <a:bodyPr rtlCol="0"/>
        <a:lstStyle/>
        <a:p>
          <a:pPr rtl="0"/>
          <a:r>
            <a:rPr lang="es-EC" sz="1500" b="0" i="0" kern="1200" dirty="0"/>
            <a:t>"</a:t>
          </a:r>
          <a:r>
            <a:rPr lang="es-EC" sz="1500" b="1" i="1" kern="1200" dirty="0" err="1">
              <a:solidFill>
                <a:srgbClr val="FFFFFF"/>
              </a:solidFill>
              <a:latin typeface="Euphemia"/>
              <a:ea typeface="+mn-ea"/>
              <a:cs typeface="+mn-cs"/>
            </a:rPr>
            <a:t>cloudinary-labs</a:t>
          </a:r>
          <a:r>
            <a:rPr lang="es-EC" sz="1500" b="1" i="1" kern="1200" dirty="0">
              <a:solidFill>
                <a:srgbClr val="FFFFFF"/>
              </a:solidFill>
              <a:latin typeface="Euphemia"/>
              <a:ea typeface="+mn-ea"/>
              <a:cs typeface="+mn-cs"/>
            </a:rPr>
            <a:t>/</a:t>
          </a:r>
          <a:r>
            <a:rPr lang="es-EC" sz="1500" b="1" i="1" kern="1200" dirty="0" err="1">
              <a:solidFill>
                <a:srgbClr val="FFFFFF"/>
              </a:solidFill>
              <a:latin typeface="Euphemia"/>
              <a:ea typeface="+mn-ea"/>
              <a:cs typeface="+mn-cs"/>
            </a:rPr>
            <a:t>cloudinary-laravel</a:t>
          </a:r>
          <a:r>
            <a:rPr lang="es-EC" sz="1500" b="1" i="1" kern="1200" dirty="0">
              <a:solidFill>
                <a:srgbClr val="FFFFFF"/>
              </a:solidFill>
              <a:latin typeface="Euphemia"/>
              <a:ea typeface="+mn-ea"/>
              <a:cs typeface="+mn-cs"/>
            </a:rPr>
            <a:t>": "^1.0",</a:t>
          </a:r>
          <a:endParaRPr lang="es-ES" sz="1500" b="1" i="1" kern="1200" noProof="0" dirty="0">
            <a:solidFill>
              <a:srgbClr val="FFFFFF"/>
            </a:solidFill>
            <a:latin typeface="Euphemia"/>
            <a:ea typeface="+mn-ea"/>
            <a:cs typeface="+mn-cs"/>
          </a:endParaRPr>
        </a:p>
      </dgm:t>
    </dgm:pt>
    <dgm:pt modelId="{AA5F76CE-8FD4-4692-8BB1-EF84CF9D365E}" type="sibTrans" cxnId="{129AEA77-5D2A-49D4-956D-99009974B6C5}">
      <dgm:prSet/>
      <dgm:spPr/>
      <dgm:t>
        <a:bodyPr rtlCol="0"/>
        <a:lstStyle/>
        <a:p>
          <a:pPr rtl="0"/>
          <a:endParaRPr lang="es-ES" noProof="0" dirty="0"/>
        </a:p>
      </dgm:t>
    </dgm:pt>
    <dgm:pt modelId="{24ABE8B3-7220-436D-9636-F7B4C0B99576}" type="parTrans" cxnId="{129AEA77-5D2A-49D4-956D-99009974B6C5}">
      <dgm:prSet/>
      <dgm:spPr/>
      <dgm:t>
        <a:bodyPr rtlCol="0"/>
        <a:lstStyle/>
        <a:p>
          <a:pPr rtl="0"/>
          <a:endParaRPr lang="es-ES" noProof="0" dirty="0"/>
        </a:p>
      </dgm:t>
    </dgm:pt>
    <dgm:pt modelId="{1B6BB4A0-7D97-4925-B7E2-94F14E9BE016}">
      <dgm:prSet phldrT="[Text]"/>
      <dgm:spPr>
        <a:solidFill>
          <a:srgbClr val="006699"/>
        </a:solidFill>
      </dgm:spPr>
      <dgm:t>
        <a:bodyPr rtlCol="0"/>
        <a:lstStyle/>
        <a:p>
          <a:pPr rtl="0"/>
          <a:r>
            <a:rPr lang="es-ES" noProof="0" dirty="0"/>
            <a:t>MySQL</a:t>
          </a:r>
        </a:p>
      </dgm:t>
    </dgm:pt>
    <dgm:pt modelId="{71A12AFC-1E09-4E71-83AB-6CE040A9B4F8}" type="parTrans" cxnId="{5E93F530-DC87-4B65-9DB8-7A4DB6B0D0BF}">
      <dgm:prSet/>
      <dgm:spPr/>
      <dgm:t>
        <a:bodyPr/>
        <a:lstStyle/>
        <a:p>
          <a:endParaRPr lang="es-EC"/>
        </a:p>
      </dgm:t>
    </dgm:pt>
    <dgm:pt modelId="{09F0B23B-F34A-421A-96E9-4120458EECD5}" type="sibTrans" cxnId="{5E93F530-DC87-4B65-9DB8-7A4DB6B0D0BF}">
      <dgm:prSet/>
      <dgm:spPr/>
      <dgm:t>
        <a:bodyPr/>
        <a:lstStyle/>
        <a:p>
          <a:endParaRPr lang="es-EC"/>
        </a:p>
      </dgm:t>
    </dgm:pt>
    <dgm:pt modelId="{B93C6B77-695C-4FFA-9AE1-395E2B44CC9E}">
      <dgm:prSet phldrT="[Text]"/>
      <dgm:spPr>
        <a:solidFill>
          <a:srgbClr val="99CCFF"/>
        </a:solidFill>
      </dgm:spPr>
      <dgm:t>
        <a:bodyPr rtlCol="0"/>
        <a:lstStyle/>
        <a:p>
          <a:pPr rtl="0"/>
          <a:r>
            <a:rPr lang="es-ES" noProof="0" dirty="0" err="1">
              <a:solidFill>
                <a:schemeClr val="tx1"/>
              </a:solidFill>
            </a:rPr>
            <a:t>Eloquent</a:t>
          </a:r>
          <a:endParaRPr lang="es-ES" noProof="0" dirty="0">
            <a:solidFill>
              <a:schemeClr val="tx1"/>
            </a:solidFill>
          </a:endParaRPr>
        </a:p>
      </dgm:t>
    </dgm:pt>
    <dgm:pt modelId="{1E3086A7-7C81-41CD-9772-B2853339056A}" type="parTrans" cxnId="{E1CDB279-77F4-4805-B8B6-C694F3DA6075}">
      <dgm:prSet/>
      <dgm:spPr/>
      <dgm:t>
        <a:bodyPr/>
        <a:lstStyle/>
        <a:p>
          <a:endParaRPr lang="es-EC"/>
        </a:p>
      </dgm:t>
    </dgm:pt>
    <dgm:pt modelId="{FA952CE8-FCE7-431B-9D47-373C25A8C77C}" type="sibTrans" cxnId="{E1CDB279-77F4-4805-B8B6-C694F3DA6075}">
      <dgm:prSet/>
      <dgm:spPr/>
      <dgm:t>
        <a:bodyPr/>
        <a:lstStyle/>
        <a:p>
          <a:endParaRPr lang="es-EC"/>
        </a:p>
      </dgm:t>
    </dgm:pt>
    <dgm:pt modelId="{2D4B4024-0322-4480-BFB4-2824BC5F0A8E}" type="pres">
      <dgm:prSet presAssocID="{00C18FBF-3FF5-4C16-97CF-AF03740D7AB6}" presName="layout" presStyleCnt="0">
        <dgm:presLayoutVars>
          <dgm:chMax/>
          <dgm:chPref/>
          <dgm:dir/>
          <dgm:animOne val="branch"/>
          <dgm:animLvl val="lvl"/>
          <dgm:resizeHandles/>
        </dgm:presLayoutVars>
      </dgm:prSet>
      <dgm:spPr/>
    </dgm:pt>
    <dgm:pt modelId="{AA799259-17A1-4607-BC2E-B7807A15885E}" type="pres">
      <dgm:prSet presAssocID="{B4F1B46E-22B2-4721-950C-8704487586DC}" presName="root" presStyleCnt="0">
        <dgm:presLayoutVars>
          <dgm:chMax/>
          <dgm:chPref val="4"/>
        </dgm:presLayoutVars>
      </dgm:prSet>
      <dgm:spPr/>
    </dgm:pt>
    <dgm:pt modelId="{6FC6DE00-94BD-434D-993E-C929998136BA}" type="pres">
      <dgm:prSet presAssocID="{B4F1B46E-22B2-4721-950C-8704487586DC}" presName="rootComposite" presStyleCnt="0">
        <dgm:presLayoutVars/>
      </dgm:prSet>
      <dgm:spPr/>
    </dgm:pt>
    <dgm:pt modelId="{F1C26DC7-1D33-4ACA-8B05-75D4384F3D41}" type="pres">
      <dgm:prSet presAssocID="{B4F1B46E-22B2-4721-950C-8704487586DC}" presName="rootText" presStyleLbl="node0" presStyleIdx="0" presStyleCnt="2">
        <dgm:presLayoutVars>
          <dgm:chMax/>
          <dgm:chPref val="4"/>
        </dgm:presLayoutVars>
      </dgm:prSet>
      <dgm:spPr/>
    </dgm:pt>
    <dgm:pt modelId="{B9295613-EAD9-4B07-A71E-FA084CEA8B43}" type="pres">
      <dgm:prSet presAssocID="{B4F1B46E-22B2-4721-950C-8704487586DC}" presName="childShape" presStyleCnt="0">
        <dgm:presLayoutVars>
          <dgm:chMax val="0"/>
          <dgm:chPref val="0"/>
        </dgm:presLayoutVars>
      </dgm:prSet>
      <dgm:spPr/>
    </dgm:pt>
    <dgm:pt modelId="{02BA0190-BD3A-42E6-B089-AD3D2D8BB125}" type="pres">
      <dgm:prSet presAssocID="{9D72CDD3-5859-43DB-BD75-0C3C30E3DE62}" presName="childComposite" presStyleCnt="0">
        <dgm:presLayoutVars>
          <dgm:chMax val="0"/>
          <dgm:chPref val="0"/>
        </dgm:presLayoutVars>
      </dgm:prSet>
      <dgm:spPr/>
    </dgm:pt>
    <dgm:pt modelId="{CD085949-7E9D-4DCE-9CCB-684D8151C1DB}" type="pres">
      <dgm:prSet presAssocID="{9D72CDD3-5859-43DB-BD75-0C3C30E3DE62}" presName="Image" presStyleLbl="node1" presStyleIdx="0" presStyleCnt="9"/>
      <dgm:spPr>
        <a:blipFill>
          <a:blip xmlns:r="http://schemas.openxmlformats.org/officeDocument/2006/relationships" r:embed="rId1">
            <a:extLst>
              <a:ext uri="{28A0092B-C50C-407E-A947-70E740481C1C}">
                <a14:useLocalDpi xmlns:a14="http://schemas.microsoft.com/office/drawing/2010/main" val="0"/>
              </a:ext>
            </a:extLst>
          </a:blip>
          <a:srcRect/>
          <a:stretch>
            <a:fillRect t="-2000" b="-2000"/>
          </a:stretch>
        </a:blipFill>
      </dgm:spPr>
    </dgm:pt>
    <dgm:pt modelId="{DF5E7D9F-D8BE-491A-AE46-5D3F36DE89B5}" type="pres">
      <dgm:prSet presAssocID="{9D72CDD3-5859-43DB-BD75-0C3C30E3DE62}" presName="childText" presStyleLbl="lnNode1" presStyleIdx="0" presStyleCnt="9">
        <dgm:presLayoutVars>
          <dgm:chMax val="0"/>
          <dgm:chPref val="0"/>
          <dgm:bulletEnabled val="1"/>
        </dgm:presLayoutVars>
      </dgm:prSet>
      <dgm:spPr/>
    </dgm:pt>
    <dgm:pt modelId="{ED0D46EC-B5B0-41BF-A3EF-A0FA29C83D20}" type="pres">
      <dgm:prSet presAssocID="{F9D46839-CD06-4669-AAE4-4D1E9AFEDA78}" presName="childComposite" presStyleCnt="0">
        <dgm:presLayoutVars>
          <dgm:chMax val="0"/>
          <dgm:chPref val="0"/>
        </dgm:presLayoutVars>
      </dgm:prSet>
      <dgm:spPr/>
    </dgm:pt>
    <dgm:pt modelId="{39811633-FDF6-4C08-ABA1-D9508F03FB02}" type="pres">
      <dgm:prSet presAssocID="{F9D46839-CD06-4669-AAE4-4D1E9AFEDA78}" presName="Image" presStyleLbl="node1" presStyleIdx="1" presStyleCnt="9"/>
      <dgm:spPr>
        <a:blipFill>
          <a:blip xmlns:r="http://schemas.openxmlformats.org/officeDocument/2006/relationships" r:embed="rId2" cstate="print">
            <a:extLst>
              <a:ext uri="{28A0092B-C50C-407E-A947-70E740481C1C}">
                <a14:useLocalDpi xmlns:a14="http://schemas.microsoft.com/office/drawing/2010/main" val="0"/>
              </a:ext>
            </a:extLst>
          </a:blip>
          <a:srcRect/>
          <a:stretch>
            <a:fillRect l="-17000" r="-17000"/>
          </a:stretch>
        </a:blipFill>
      </dgm:spPr>
    </dgm:pt>
    <dgm:pt modelId="{5A156981-F09E-42E3-A23D-A72BA37FF534}" type="pres">
      <dgm:prSet presAssocID="{F9D46839-CD06-4669-AAE4-4D1E9AFEDA78}" presName="childText" presStyleLbl="lnNode1" presStyleIdx="1" presStyleCnt="9">
        <dgm:presLayoutVars>
          <dgm:chMax val="0"/>
          <dgm:chPref val="0"/>
          <dgm:bulletEnabled val="1"/>
        </dgm:presLayoutVars>
      </dgm:prSet>
      <dgm:spPr/>
    </dgm:pt>
    <dgm:pt modelId="{73ADBCFA-F7BC-49DC-956D-899930A8B629}" type="pres">
      <dgm:prSet presAssocID="{7CB6360B-4022-4E96-922B-A12DE0E2A39F}" presName="childComposite" presStyleCnt="0">
        <dgm:presLayoutVars>
          <dgm:chMax val="0"/>
          <dgm:chPref val="0"/>
        </dgm:presLayoutVars>
      </dgm:prSet>
      <dgm:spPr/>
    </dgm:pt>
    <dgm:pt modelId="{BD9F5385-8C6B-45DD-BB38-54A1FCE1FCFF}" type="pres">
      <dgm:prSet presAssocID="{7CB6360B-4022-4E96-922B-A12DE0E2A39F}" presName="Image" presStyleLbl="node1" presStyleIdx="2" presStyleCnt="9"/>
      <dgm:spPr>
        <a:blipFill>
          <a:blip xmlns:r="http://schemas.openxmlformats.org/officeDocument/2006/relationships" r:embed="rId3" cstate="print">
            <a:extLst>
              <a:ext uri="{28A0092B-C50C-407E-A947-70E740481C1C}">
                <a14:useLocalDpi xmlns:a14="http://schemas.microsoft.com/office/drawing/2010/main" val="0"/>
              </a:ext>
            </a:extLst>
          </a:blip>
          <a:srcRect/>
          <a:stretch>
            <a:fillRect/>
          </a:stretch>
        </a:blipFill>
      </dgm:spPr>
    </dgm:pt>
    <dgm:pt modelId="{F52E5630-96D2-4E83-A400-27A2BF900EE0}" type="pres">
      <dgm:prSet presAssocID="{7CB6360B-4022-4E96-922B-A12DE0E2A39F}" presName="childText" presStyleLbl="lnNode1" presStyleIdx="2" presStyleCnt="9">
        <dgm:presLayoutVars>
          <dgm:chMax val="0"/>
          <dgm:chPref val="0"/>
          <dgm:bulletEnabled val="1"/>
        </dgm:presLayoutVars>
      </dgm:prSet>
      <dgm:spPr/>
    </dgm:pt>
    <dgm:pt modelId="{3B23060C-BD37-42C5-8A7B-FD625E3273B8}" type="pres">
      <dgm:prSet presAssocID="{70879558-61CA-4CCD-B2D6-5349B01EF337}" presName="childComposite" presStyleCnt="0">
        <dgm:presLayoutVars>
          <dgm:chMax val="0"/>
          <dgm:chPref val="0"/>
        </dgm:presLayoutVars>
      </dgm:prSet>
      <dgm:spPr/>
    </dgm:pt>
    <dgm:pt modelId="{377EABC4-D049-4AAA-A9A9-B9E208E7ACC5}" type="pres">
      <dgm:prSet presAssocID="{70879558-61CA-4CCD-B2D6-5349B01EF337}" presName="Image" presStyleLbl="node1" presStyleIdx="3" presStyleCnt="9"/>
      <dgm:spPr>
        <a:blipFill>
          <a:blip xmlns:r="http://schemas.openxmlformats.org/officeDocument/2006/relationships" r:embed="rId4" cstate="print">
            <a:extLst>
              <a:ext uri="{28A0092B-C50C-407E-A947-70E740481C1C}">
                <a14:useLocalDpi xmlns:a14="http://schemas.microsoft.com/office/drawing/2010/main" val="0"/>
              </a:ext>
            </a:extLst>
          </a:blip>
          <a:srcRect/>
          <a:stretch>
            <a:fillRect/>
          </a:stretch>
        </a:blipFill>
      </dgm:spPr>
    </dgm:pt>
    <dgm:pt modelId="{49B91BC3-AE5A-45BA-90C9-67FBD2669C7A}" type="pres">
      <dgm:prSet presAssocID="{70879558-61CA-4CCD-B2D6-5349B01EF337}" presName="childText" presStyleLbl="lnNode1" presStyleIdx="3" presStyleCnt="9">
        <dgm:presLayoutVars>
          <dgm:chMax val="0"/>
          <dgm:chPref val="0"/>
          <dgm:bulletEnabled val="1"/>
        </dgm:presLayoutVars>
      </dgm:prSet>
      <dgm:spPr/>
    </dgm:pt>
    <dgm:pt modelId="{B598403A-5FD5-4253-B22D-89C241BCA018}" type="pres">
      <dgm:prSet presAssocID="{1B6BB4A0-7D97-4925-B7E2-94F14E9BE016}" presName="childComposite" presStyleCnt="0">
        <dgm:presLayoutVars>
          <dgm:chMax val="0"/>
          <dgm:chPref val="0"/>
        </dgm:presLayoutVars>
      </dgm:prSet>
      <dgm:spPr/>
    </dgm:pt>
    <dgm:pt modelId="{967B35F2-B15C-48EB-8355-0F6AC2113455}" type="pres">
      <dgm:prSet presAssocID="{1B6BB4A0-7D97-4925-B7E2-94F14E9BE016}" presName="Image" presStyleLbl="node1" presStyleIdx="4" presStyleCnt="9"/>
      <dgm:spPr>
        <a:blipFill>
          <a:blip xmlns:r="http://schemas.openxmlformats.org/officeDocument/2006/relationships" r:embed="rId5" cstate="print">
            <a:extLst>
              <a:ext uri="{28A0092B-C50C-407E-A947-70E740481C1C}">
                <a14:useLocalDpi xmlns:a14="http://schemas.microsoft.com/office/drawing/2010/main" val="0"/>
              </a:ext>
            </a:extLst>
          </a:blip>
          <a:srcRect/>
          <a:stretch>
            <a:fillRect t="-10000" b="-10000"/>
          </a:stretch>
        </a:blipFill>
      </dgm:spPr>
    </dgm:pt>
    <dgm:pt modelId="{C3A157F8-3E33-4E30-8297-87071E6AE4D6}" type="pres">
      <dgm:prSet presAssocID="{1B6BB4A0-7D97-4925-B7E2-94F14E9BE016}" presName="childText" presStyleLbl="lnNode1" presStyleIdx="4" presStyleCnt="9">
        <dgm:presLayoutVars>
          <dgm:chMax val="0"/>
          <dgm:chPref val="0"/>
          <dgm:bulletEnabled val="1"/>
        </dgm:presLayoutVars>
      </dgm:prSet>
      <dgm:spPr/>
    </dgm:pt>
    <dgm:pt modelId="{EC812BAA-AF7A-4D27-B1ED-BCAFEB5EF3C3}" type="pres">
      <dgm:prSet presAssocID="{B93C6B77-695C-4FFA-9AE1-395E2B44CC9E}" presName="childComposite" presStyleCnt="0">
        <dgm:presLayoutVars>
          <dgm:chMax val="0"/>
          <dgm:chPref val="0"/>
        </dgm:presLayoutVars>
      </dgm:prSet>
      <dgm:spPr/>
    </dgm:pt>
    <dgm:pt modelId="{BEE87810-5B16-411D-B569-AA597044D195}" type="pres">
      <dgm:prSet presAssocID="{B93C6B77-695C-4FFA-9AE1-395E2B44CC9E}" presName="Image" presStyleLbl="node1" presStyleIdx="5" presStyleCnt="9"/>
      <dgm:spPr>
        <a:blipFill>
          <a:blip xmlns:r="http://schemas.openxmlformats.org/officeDocument/2006/relationships" r:embed="rId6">
            <a:extLst>
              <a:ext uri="{28A0092B-C50C-407E-A947-70E740481C1C}">
                <a14:useLocalDpi xmlns:a14="http://schemas.microsoft.com/office/drawing/2010/main" val="0"/>
              </a:ext>
            </a:extLst>
          </a:blip>
          <a:srcRect/>
          <a:stretch>
            <a:fillRect t="-14000" b="-14000"/>
          </a:stretch>
        </a:blipFill>
      </dgm:spPr>
    </dgm:pt>
    <dgm:pt modelId="{28C5EC64-B2B1-4C2E-A61A-F3F74FC18E4B}" type="pres">
      <dgm:prSet presAssocID="{B93C6B77-695C-4FFA-9AE1-395E2B44CC9E}" presName="childText" presStyleLbl="lnNode1" presStyleIdx="5" presStyleCnt="9" custLinFactNeighborX="-182" custLinFactNeighborY="3176">
        <dgm:presLayoutVars>
          <dgm:chMax val="0"/>
          <dgm:chPref val="0"/>
          <dgm:bulletEnabled val="1"/>
        </dgm:presLayoutVars>
      </dgm:prSet>
      <dgm:spPr/>
    </dgm:pt>
    <dgm:pt modelId="{8F588C45-BA90-459C-B501-6AF9DA9B5342}" type="pres">
      <dgm:prSet presAssocID="{F2881FB1-6580-4F21-A283-BFAA6F91D5D2}" presName="root" presStyleCnt="0">
        <dgm:presLayoutVars>
          <dgm:chMax/>
          <dgm:chPref val="4"/>
        </dgm:presLayoutVars>
      </dgm:prSet>
      <dgm:spPr/>
    </dgm:pt>
    <dgm:pt modelId="{1DDCBF9D-E042-4ADF-802A-542136A92507}" type="pres">
      <dgm:prSet presAssocID="{F2881FB1-6580-4F21-A283-BFAA6F91D5D2}" presName="rootComposite" presStyleCnt="0">
        <dgm:presLayoutVars/>
      </dgm:prSet>
      <dgm:spPr/>
    </dgm:pt>
    <dgm:pt modelId="{EEBB0BD7-016B-4EB4-8D71-6A0B5DF90D95}" type="pres">
      <dgm:prSet presAssocID="{F2881FB1-6580-4F21-A283-BFAA6F91D5D2}" presName="rootText" presStyleLbl="node0" presStyleIdx="1" presStyleCnt="2">
        <dgm:presLayoutVars>
          <dgm:chMax/>
          <dgm:chPref val="4"/>
        </dgm:presLayoutVars>
      </dgm:prSet>
      <dgm:spPr/>
    </dgm:pt>
    <dgm:pt modelId="{78FB681F-ABB2-4300-A17F-67AFD077A03D}" type="pres">
      <dgm:prSet presAssocID="{F2881FB1-6580-4F21-A283-BFAA6F91D5D2}" presName="childShape" presStyleCnt="0">
        <dgm:presLayoutVars>
          <dgm:chMax val="0"/>
          <dgm:chPref val="0"/>
        </dgm:presLayoutVars>
      </dgm:prSet>
      <dgm:spPr/>
    </dgm:pt>
    <dgm:pt modelId="{7DA8E647-F0CD-4335-BD02-980942D0AA6A}" type="pres">
      <dgm:prSet presAssocID="{D5197DDB-D5D2-499F-B255-CF7BB5AE2B43}" presName="childComposite" presStyleCnt="0">
        <dgm:presLayoutVars>
          <dgm:chMax val="0"/>
          <dgm:chPref val="0"/>
        </dgm:presLayoutVars>
      </dgm:prSet>
      <dgm:spPr/>
    </dgm:pt>
    <dgm:pt modelId="{91640CED-F0F1-43C9-B425-366749309A00}" type="pres">
      <dgm:prSet presAssocID="{D5197DDB-D5D2-499F-B255-CF7BB5AE2B43}" presName="Image" presStyleLbl="node1" presStyleIdx="6" presStyleCnt="9"/>
      <dgm:spPr>
        <a:blipFill>
          <a:blip xmlns:r="http://schemas.openxmlformats.org/officeDocument/2006/relationships" r:embed="rId7" cstate="print">
            <a:extLst>
              <a:ext uri="{28A0092B-C50C-407E-A947-70E740481C1C}">
                <a14:useLocalDpi xmlns:a14="http://schemas.microsoft.com/office/drawing/2010/main" val="0"/>
              </a:ext>
            </a:extLst>
          </a:blip>
          <a:srcRect/>
          <a:stretch>
            <a:fillRect/>
          </a:stretch>
        </a:blipFill>
      </dgm:spPr>
    </dgm:pt>
    <dgm:pt modelId="{C09B9780-DFCB-47D4-ADD9-5FABBF4C93BF}" type="pres">
      <dgm:prSet presAssocID="{D5197DDB-D5D2-499F-B255-CF7BB5AE2B43}" presName="childText" presStyleLbl="lnNode1" presStyleIdx="6" presStyleCnt="9">
        <dgm:presLayoutVars>
          <dgm:chMax val="0"/>
          <dgm:chPref val="0"/>
          <dgm:bulletEnabled val="1"/>
        </dgm:presLayoutVars>
      </dgm:prSet>
      <dgm:spPr/>
    </dgm:pt>
    <dgm:pt modelId="{A5AB07BB-0A16-403A-9A9D-254F2A85FC3F}" type="pres">
      <dgm:prSet presAssocID="{29E78340-8EBE-415C-B973-78A91A054B9C}" presName="childComposite" presStyleCnt="0">
        <dgm:presLayoutVars>
          <dgm:chMax val="0"/>
          <dgm:chPref val="0"/>
        </dgm:presLayoutVars>
      </dgm:prSet>
      <dgm:spPr/>
    </dgm:pt>
    <dgm:pt modelId="{97FE4318-2230-4F64-8CBD-DECDF8D6FACE}" type="pres">
      <dgm:prSet presAssocID="{29E78340-8EBE-415C-B973-78A91A054B9C}" presName="Image" presStyleLbl="node1" presStyleIdx="7" presStyleCnt="9"/>
      <dgm:spPr>
        <a:blipFill>
          <a:blip xmlns:r="http://schemas.openxmlformats.org/officeDocument/2006/relationships" r:embed="rId8" cstate="print">
            <a:extLst>
              <a:ext uri="{28A0092B-C50C-407E-A947-70E740481C1C}">
                <a14:useLocalDpi xmlns:a14="http://schemas.microsoft.com/office/drawing/2010/main" val="0"/>
              </a:ext>
            </a:extLst>
          </a:blip>
          <a:srcRect/>
          <a:stretch>
            <a:fillRect/>
          </a:stretch>
        </a:blipFill>
      </dgm:spPr>
    </dgm:pt>
    <dgm:pt modelId="{7169AC7A-00A3-4C34-B4FD-A37AFEE5777F}" type="pres">
      <dgm:prSet presAssocID="{29E78340-8EBE-415C-B973-78A91A054B9C}" presName="childText" presStyleLbl="lnNode1" presStyleIdx="7" presStyleCnt="9">
        <dgm:presLayoutVars>
          <dgm:chMax val="0"/>
          <dgm:chPref val="0"/>
          <dgm:bulletEnabled val="1"/>
        </dgm:presLayoutVars>
      </dgm:prSet>
      <dgm:spPr/>
    </dgm:pt>
    <dgm:pt modelId="{ADA0F5EA-4961-42D3-A1C5-35C59319AFF4}" type="pres">
      <dgm:prSet presAssocID="{8321AB85-EA8C-4958-B404-B4C118CB3C18}" presName="childComposite" presStyleCnt="0">
        <dgm:presLayoutVars>
          <dgm:chMax val="0"/>
          <dgm:chPref val="0"/>
        </dgm:presLayoutVars>
      </dgm:prSet>
      <dgm:spPr/>
    </dgm:pt>
    <dgm:pt modelId="{6DE228FC-1809-401D-9B6F-291A40A6F97D}" type="pres">
      <dgm:prSet presAssocID="{8321AB85-EA8C-4958-B404-B4C118CB3C18}" presName="Image" presStyleLbl="node1" presStyleIdx="8" presStyleCnt="9"/>
      <dgm:spPr>
        <a:blipFill>
          <a:blip xmlns:r="http://schemas.openxmlformats.org/officeDocument/2006/relationships" r:embed="rId9" cstate="print">
            <a:extLst>
              <a:ext uri="{28A0092B-C50C-407E-A947-70E740481C1C}">
                <a14:useLocalDpi xmlns:a14="http://schemas.microsoft.com/office/drawing/2010/main" val="0"/>
              </a:ext>
            </a:extLst>
          </a:blip>
          <a:srcRect/>
          <a:stretch>
            <a:fillRect/>
          </a:stretch>
        </a:blipFill>
      </dgm:spPr>
    </dgm:pt>
    <dgm:pt modelId="{A6B3D496-1CEC-4091-AC44-93E8ECAF34EC}" type="pres">
      <dgm:prSet presAssocID="{8321AB85-EA8C-4958-B404-B4C118CB3C18}" presName="childText" presStyleLbl="lnNode1" presStyleIdx="8" presStyleCnt="9">
        <dgm:presLayoutVars>
          <dgm:chMax val="0"/>
          <dgm:chPref val="0"/>
          <dgm:bulletEnabled val="1"/>
        </dgm:presLayoutVars>
      </dgm:prSet>
      <dgm:spPr/>
    </dgm:pt>
  </dgm:ptLst>
  <dgm:cxnLst>
    <dgm:cxn modelId="{22779E11-836D-4B3A-8449-4B3316A19F66}" type="presOf" srcId="{D5197DDB-D5D2-499F-B255-CF7BB5AE2B43}" destId="{C09B9780-DFCB-47D4-ADD9-5FABBF4C93BF}" srcOrd="0" destOrd="0" presId="urn:microsoft.com/office/officeart/2008/layout/PictureAccentList"/>
    <dgm:cxn modelId="{12D17725-51AE-4B07-A481-4D94AA2AE1C9}" type="presOf" srcId="{8321AB85-EA8C-4958-B404-B4C118CB3C18}" destId="{A6B3D496-1CEC-4091-AC44-93E8ECAF34EC}" srcOrd="0" destOrd="0" presId="urn:microsoft.com/office/officeart/2008/layout/PictureAccentList"/>
    <dgm:cxn modelId="{5E93F530-DC87-4B65-9DB8-7A4DB6B0D0BF}" srcId="{B4F1B46E-22B2-4721-950C-8704487586DC}" destId="{1B6BB4A0-7D97-4925-B7E2-94F14E9BE016}" srcOrd="4" destOrd="0" parTransId="{71A12AFC-1E09-4E71-83AB-6CE040A9B4F8}" sibTransId="{09F0B23B-F34A-421A-96E9-4120458EECD5}"/>
    <dgm:cxn modelId="{AB9BD138-F61B-49E0-93C0-BFBDF19CC97F}" type="presOf" srcId="{70879558-61CA-4CCD-B2D6-5349B01EF337}" destId="{49B91BC3-AE5A-45BA-90C9-67FBD2669C7A}" srcOrd="0" destOrd="0" presId="urn:microsoft.com/office/officeart/2008/layout/PictureAccentList"/>
    <dgm:cxn modelId="{4A31D641-1B5D-46D3-B685-0C4DC6EFE71B}" srcId="{00C18FBF-3FF5-4C16-97CF-AF03740D7AB6}" destId="{F2881FB1-6580-4F21-A283-BFAA6F91D5D2}" srcOrd="1" destOrd="0" parTransId="{2D960FDD-BADA-480D-9043-497C56588AD3}" sibTransId="{A5ABDC17-7AB5-4F0E-992A-F9343F5D74EB}"/>
    <dgm:cxn modelId="{BA26E661-02F4-44E6-B08E-551E04A709DC}" type="presOf" srcId="{F9D46839-CD06-4669-AAE4-4D1E9AFEDA78}" destId="{5A156981-F09E-42E3-A23D-A72BA37FF534}" srcOrd="0" destOrd="0" presId="urn:microsoft.com/office/officeart/2008/layout/PictureAccentList"/>
    <dgm:cxn modelId="{4329B469-61E7-496F-8573-85ED5F3DAE24}" type="presOf" srcId="{1B6BB4A0-7D97-4925-B7E2-94F14E9BE016}" destId="{C3A157F8-3E33-4E30-8297-87071E6AE4D6}" srcOrd="0" destOrd="0" presId="urn:microsoft.com/office/officeart/2008/layout/PictureAccentList"/>
    <dgm:cxn modelId="{416FD74B-153B-49BB-A467-8A7CD33A9B27}" type="presOf" srcId="{B93C6B77-695C-4FFA-9AE1-395E2B44CC9E}" destId="{28C5EC64-B2B1-4C2E-A61A-F3F74FC18E4B}" srcOrd="0" destOrd="0" presId="urn:microsoft.com/office/officeart/2008/layout/PictureAccentList"/>
    <dgm:cxn modelId="{3AC22A6C-2B78-4111-A670-2FEF4DEC3F09}" type="presOf" srcId="{9D72CDD3-5859-43DB-BD75-0C3C30E3DE62}" destId="{DF5E7D9F-D8BE-491A-AE46-5D3F36DE89B5}" srcOrd="0" destOrd="0" presId="urn:microsoft.com/office/officeart/2008/layout/PictureAccentList"/>
    <dgm:cxn modelId="{13A34D50-DAA0-4C8B-B895-F692161E19ED}" type="presOf" srcId="{7CB6360B-4022-4E96-922B-A12DE0E2A39F}" destId="{F52E5630-96D2-4E83-A400-27A2BF900EE0}" srcOrd="0" destOrd="0" presId="urn:microsoft.com/office/officeart/2008/layout/PictureAccentList"/>
    <dgm:cxn modelId="{3204ED53-15A0-4643-A582-021A785F1BA2}" srcId="{F2881FB1-6580-4F21-A283-BFAA6F91D5D2}" destId="{D5197DDB-D5D2-499F-B255-CF7BB5AE2B43}" srcOrd="0" destOrd="0" parTransId="{B14A4DC9-F40A-4867-ADB8-4BA8A1F83766}" sibTransId="{29F2454A-2FA8-4B3A-AC63-4A0B9FD04A75}"/>
    <dgm:cxn modelId="{129AEA77-5D2A-49D4-956D-99009974B6C5}" srcId="{F2881FB1-6580-4F21-A283-BFAA6F91D5D2}" destId="{8321AB85-EA8C-4958-B404-B4C118CB3C18}" srcOrd="2" destOrd="0" parTransId="{24ABE8B3-7220-436D-9636-F7B4C0B99576}" sibTransId="{AA5F76CE-8FD4-4692-8BB1-EF84CF9D365E}"/>
    <dgm:cxn modelId="{8FAB4659-6291-457D-941A-93BCD304031A}" srcId="{B4F1B46E-22B2-4721-950C-8704487586DC}" destId="{70879558-61CA-4CCD-B2D6-5349B01EF337}" srcOrd="3" destOrd="0" parTransId="{95F5E6EE-4E8D-49F8-8C9E-8BBFD01B6A0E}" sibTransId="{053E317B-DD3F-4AFF-90D1-A55D37D325DC}"/>
    <dgm:cxn modelId="{E1CDB279-77F4-4805-B8B6-C694F3DA6075}" srcId="{B4F1B46E-22B2-4721-950C-8704487586DC}" destId="{B93C6B77-695C-4FFA-9AE1-395E2B44CC9E}" srcOrd="5" destOrd="0" parTransId="{1E3086A7-7C81-41CD-9772-B2853339056A}" sibTransId="{FA952CE8-FCE7-431B-9D47-373C25A8C77C}"/>
    <dgm:cxn modelId="{DDB5AD9A-40B0-48EF-AF2C-8CCDA330F7FE}" srcId="{B4F1B46E-22B2-4721-950C-8704487586DC}" destId="{9D72CDD3-5859-43DB-BD75-0C3C30E3DE62}" srcOrd="0" destOrd="0" parTransId="{1D5B1F83-33A7-4298-BC11-2B1252AFAEA5}" sibTransId="{15E25BD4-1EBF-43C2-8885-DBF66B8429E1}"/>
    <dgm:cxn modelId="{AD25A8A0-4628-40E2-8C9E-64E6AD4D4D91}" srcId="{B4F1B46E-22B2-4721-950C-8704487586DC}" destId="{F9D46839-CD06-4669-AAE4-4D1E9AFEDA78}" srcOrd="1" destOrd="0" parTransId="{B6B535D8-00AB-4FA1-AAEC-92498ABC6F4C}" sibTransId="{6497F199-DC2A-41F9-A449-D395E6BC4900}"/>
    <dgm:cxn modelId="{2C8317B2-2EBB-4589-86EA-C77B3B6E81AA}" srcId="{00C18FBF-3FF5-4C16-97CF-AF03740D7AB6}" destId="{B4F1B46E-22B2-4721-950C-8704487586DC}" srcOrd="0" destOrd="0" parTransId="{E8A66543-CC4D-4785-A93E-5B125E09F826}" sibTransId="{A7E2530A-34E2-4E9F-BC78-8920BA140C41}"/>
    <dgm:cxn modelId="{CD5EFFB3-C9FD-4DAC-8D97-0C2FB02B380B}" srcId="{B4F1B46E-22B2-4721-950C-8704487586DC}" destId="{7CB6360B-4022-4E96-922B-A12DE0E2A39F}" srcOrd="2" destOrd="0" parTransId="{44B2858F-607B-47DF-B44B-EA7D73FDC9F2}" sibTransId="{B35ED9D1-2A17-4034-8D08-4945CA54F6C9}"/>
    <dgm:cxn modelId="{784816C9-3944-4B3E-BC2C-9F900F9F45A2}" type="presOf" srcId="{00C18FBF-3FF5-4C16-97CF-AF03740D7AB6}" destId="{2D4B4024-0322-4480-BFB4-2824BC5F0A8E}" srcOrd="0" destOrd="0" presId="urn:microsoft.com/office/officeart/2008/layout/PictureAccentList"/>
    <dgm:cxn modelId="{898965D8-B097-42B8-8A09-CCE1B1813B29}" type="presOf" srcId="{29E78340-8EBE-415C-B973-78A91A054B9C}" destId="{7169AC7A-00A3-4C34-B4FD-A37AFEE5777F}" srcOrd="0" destOrd="0" presId="urn:microsoft.com/office/officeart/2008/layout/PictureAccentList"/>
    <dgm:cxn modelId="{311348D8-FDE3-4C22-99F5-3B98C5F51F0D}" srcId="{F2881FB1-6580-4F21-A283-BFAA6F91D5D2}" destId="{29E78340-8EBE-415C-B973-78A91A054B9C}" srcOrd="1" destOrd="0" parTransId="{FF4E5F97-6974-4E39-A85D-DCB2E100798E}" sibTransId="{B4B9A51E-FA34-465E-B5B4-81CD76EB3FC2}"/>
    <dgm:cxn modelId="{A71C26EC-7F7D-4ED4-ABD4-7CEC30A3F626}" type="presOf" srcId="{F2881FB1-6580-4F21-A283-BFAA6F91D5D2}" destId="{EEBB0BD7-016B-4EB4-8D71-6A0B5DF90D95}" srcOrd="0" destOrd="0" presId="urn:microsoft.com/office/officeart/2008/layout/PictureAccentList"/>
    <dgm:cxn modelId="{623FA8F1-E637-4589-925C-39ADA46D2FC0}" type="presOf" srcId="{B4F1B46E-22B2-4721-950C-8704487586DC}" destId="{F1C26DC7-1D33-4ACA-8B05-75D4384F3D41}" srcOrd="0" destOrd="0" presId="urn:microsoft.com/office/officeart/2008/layout/PictureAccentList"/>
    <dgm:cxn modelId="{3312ABF1-84EC-42CB-BB78-C7AFDF50C9BC}" type="presParOf" srcId="{2D4B4024-0322-4480-BFB4-2824BC5F0A8E}" destId="{AA799259-17A1-4607-BC2E-B7807A15885E}" srcOrd="0" destOrd="0" presId="urn:microsoft.com/office/officeart/2008/layout/PictureAccentList"/>
    <dgm:cxn modelId="{69B35994-DEA6-45FA-827A-1F5035AF4BFF}" type="presParOf" srcId="{AA799259-17A1-4607-BC2E-B7807A15885E}" destId="{6FC6DE00-94BD-434D-993E-C929998136BA}" srcOrd="0" destOrd="0" presId="urn:microsoft.com/office/officeart/2008/layout/PictureAccentList"/>
    <dgm:cxn modelId="{94862E5D-0C3A-4F78-BEA6-D6CA585E4AF2}" type="presParOf" srcId="{6FC6DE00-94BD-434D-993E-C929998136BA}" destId="{F1C26DC7-1D33-4ACA-8B05-75D4384F3D41}" srcOrd="0" destOrd="0" presId="urn:microsoft.com/office/officeart/2008/layout/PictureAccentList"/>
    <dgm:cxn modelId="{95A896A0-0F9A-4D7A-8DA8-30C9AB827E77}" type="presParOf" srcId="{AA799259-17A1-4607-BC2E-B7807A15885E}" destId="{B9295613-EAD9-4B07-A71E-FA084CEA8B43}" srcOrd="1" destOrd="0" presId="urn:microsoft.com/office/officeart/2008/layout/PictureAccentList"/>
    <dgm:cxn modelId="{253646A6-A9DF-4F99-8E71-2FF66F6E026D}" type="presParOf" srcId="{B9295613-EAD9-4B07-A71E-FA084CEA8B43}" destId="{02BA0190-BD3A-42E6-B089-AD3D2D8BB125}" srcOrd="0" destOrd="0" presId="urn:microsoft.com/office/officeart/2008/layout/PictureAccentList"/>
    <dgm:cxn modelId="{EF9D4233-ABFA-43DD-8872-331C6E87A013}" type="presParOf" srcId="{02BA0190-BD3A-42E6-B089-AD3D2D8BB125}" destId="{CD085949-7E9D-4DCE-9CCB-684D8151C1DB}" srcOrd="0" destOrd="0" presId="urn:microsoft.com/office/officeart/2008/layout/PictureAccentList"/>
    <dgm:cxn modelId="{1FA2399F-DB7D-4F07-8A0A-3CB796215EEF}" type="presParOf" srcId="{02BA0190-BD3A-42E6-B089-AD3D2D8BB125}" destId="{DF5E7D9F-D8BE-491A-AE46-5D3F36DE89B5}" srcOrd="1" destOrd="0" presId="urn:microsoft.com/office/officeart/2008/layout/PictureAccentList"/>
    <dgm:cxn modelId="{B0221C57-A7D8-4DC5-B1D6-0C9FFF2C7462}" type="presParOf" srcId="{B9295613-EAD9-4B07-A71E-FA084CEA8B43}" destId="{ED0D46EC-B5B0-41BF-A3EF-A0FA29C83D20}" srcOrd="1" destOrd="0" presId="urn:microsoft.com/office/officeart/2008/layout/PictureAccentList"/>
    <dgm:cxn modelId="{7F647026-2601-4FBF-8BE2-26F34E148502}" type="presParOf" srcId="{ED0D46EC-B5B0-41BF-A3EF-A0FA29C83D20}" destId="{39811633-FDF6-4C08-ABA1-D9508F03FB02}" srcOrd="0" destOrd="0" presId="urn:microsoft.com/office/officeart/2008/layout/PictureAccentList"/>
    <dgm:cxn modelId="{9E6FA5CB-58AA-4804-B803-AA987C1E1F2A}" type="presParOf" srcId="{ED0D46EC-B5B0-41BF-A3EF-A0FA29C83D20}" destId="{5A156981-F09E-42E3-A23D-A72BA37FF534}" srcOrd="1" destOrd="0" presId="urn:microsoft.com/office/officeart/2008/layout/PictureAccentList"/>
    <dgm:cxn modelId="{AB3D4745-A759-446E-87CB-E31CC7D87286}" type="presParOf" srcId="{B9295613-EAD9-4B07-A71E-FA084CEA8B43}" destId="{73ADBCFA-F7BC-49DC-956D-899930A8B629}" srcOrd="2" destOrd="0" presId="urn:microsoft.com/office/officeart/2008/layout/PictureAccentList"/>
    <dgm:cxn modelId="{583724D0-3645-4A70-9298-04818AB5E2E8}" type="presParOf" srcId="{73ADBCFA-F7BC-49DC-956D-899930A8B629}" destId="{BD9F5385-8C6B-45DD-BB38-54A1FCE1FCFF}" srcOrd="0" destOrd="0" presId="urn:microsoft.com/office/officeart/2008/layout/PictureAccentList"/>
    <dgm:cxn modelId="{7B1A11D4-920C-4B53-8EB7-8325B5248C9B}" type="presParOf" srcId="{73ADBCFA-F7BC-49DC-956D-899930A8B629}" destId="{F52E5630-96D2-4E83-A400-27A2BF900EE0}" srcOrd="1" destOrd="0" presId="urn:microsoft.com/office/officeart/2008/layout/PictureAccentList"/>
    <dgm:cxn modelId="{01E7833D-1CD5-4332-874C-F184E2F7F08B}" type="presParOf" srcId="{B9295613-EAD9-4B07-A71E-FA084CEA8B43}" destId="{3B23060C-BD37-42C5-8A7B-FD625E3273B8}" srcOrd="3" destOrd="0" presId="urn:microsoft.com/office/officeart/2008/layout/PictureAccentList"/>
    <dgm:cxn modelId="{C433740A-1E2A-4D79-B9D4-834304062007}" type="presParOf" srcId="{3B23060C-BD37-42C5-8A7B-FD625E3273B8}" destId="{377EABC4-D049-4AAA-A9A9-B9E208E7ACC5}" srcOrd="0" destOrd="0" presId="urn:microsoft.com/office/officeart/2008/layout/PictureAccentList"/>
    <dgm:cxn modelId="{B6F41334-41F9-43AB-9933-DC6206DCAA88}" type="presParOf" srcId="{3B23060C-BD37-42C5-8A7B-FD625E3273B8}" destId="{49B91BC3-AE5A-45BA-90C9-67FBD2669C7A}" srcOrd="1" destOrd="0" presId="urn:microsoft.com/office/officeart/2008/layout/PictureAccentList"/>
    <dgm:cxn modelId="{4B931E96-A6C2-45E9-B4A2-7484C09160D6}" type="presParOf" srcId="{B9295613-EAD9-4B07-A71E-FA084CEA8B43}" destId="{B598403A-5FD5-4253-B22D-89C241BCA018}" srcOrd="4" destOrd="0" presId="urn:microsoft.com/office/officeart/2008/layout/PictureAccentList"/>
    <dgm:cxn modelId="{A9273AA6-8B3C-43B4-8C73-77EF3570F510}" type="presParOf" srcId="{B598403A-5FD5-4253-B22D-89C241BCA018}" destId="{967B35F2-B15C-48EB-8355-0F6AC2113455}" srcOrd="0" destOrd="0" presId="urn:microsoft.com/office/officeart/2008/layout/PictureAccentList"/>
    <dgm:cxn modelId="{1D5A6DA9-A5AE-45B5-A295-453C7D424329}" type="presParOf" srcId="{B598403A-5FD5-4253-B22D-89C241BCA018}" destId="{C3A157F8-3E33-4E30-8297-87071E6AE4D6}" srcOrd="1" destOrd="0" presId="urn:microsoft.com/office/officeart/2008/layout/PictureAccentList"/>
    <dgm:cxn modelId="{26E4E983-F806-4A65-B648-285F4B6F7F48}" type="presParOf" srcId="{B9295613-EAD9-4B07-A71E-FA084CEA8B43}" destId="{EC812BAA-AF7A-4D27-B1ED-BCAFEB5EF3C3}" srcOrd="5" destOrd="0" presId="urn:microsoft.com/office/officeart/2008/layout/PictureAccentList"/>
    <dgm:cxn modelId="{958ABAE0-A574-41ED-BE6B-28B5436BF597}" type="presParOf" srcId="{EC812BAA-AF7A-4D27-B1ED-BCAFEB5EF3C3}" destId="{BEE87810-5B16-411D-B569-AA597044D195}" srcOrd="0" destOrd="0" presId="urn:microsoft.com/office/officeart/2008/layout/PictureAccentList"/>
    <dgm:cxn modelId="{130CE32C-F707-42EB-B63C-C66401C86D02}" type="presParOf" srcId="{EC812BAA-AF7A-4D27-B1ED-BCAFEB5EF3C3}" destId="{28C5EC64-B2B1-4C2E-A61A-F3F74FC18E4B}" srcOrd="1" destOrd="0" presId="urn:microsoft.com/office/officeart/2008/layout/PictureAccentList"/>
    <dgm:cxn modelId="{B20034D0-1E37-4DE8-8E2D-EAB8FAD3E5D0}" type="presParOf" srcId="{2D4B4024-0322-4480-BFB4-2824BC5F0A8E}" destId="{8F588C45-BA90-459C-B501-6AF9DA9B5342}" srcOrd="1" destOrd="0" presId="urn:microsoft.com/office/officeart/2008/layout/PictureAccentList"/>
    <dgm:cxn modelId="{9B0CE2F3-0DAF-47B6-865B-59467A99F1B2}" type="presParOf" srcId="{8F588C45-BA90-459C-B501-6AF9DA9B5342}" destId="{1DDCBF9D-E042-4ADF-802A-542136A92507}" srcOrd="0" destOrd="0" presId="urn:microsoft.com/office/officeart/2008/layout/PictureAccentList"/>
    <dgm:cxn modelId="{82F49A41-8F32-4AA6-A7FA-3CC7C67EF0B1}" type="presParOf" srcId="{1DDCBF9D-E042-4ADF-802A-542136A92507}" destId="{EEBB0BD7-016B-4EB4-8D71-6A0B5DF90D95}" srcOrd="0" destOrd="0" presId="urn:microsoft.com/office/officeart/2008/layout/PictureAccentList"/>
    <dgm:cxn modelId="{E4A65B9B-8FAA-4E45-8B1F-39172B7FDB9D}" type="presParOf" srcId="{8F588C45-BA90-459C-B501-6AF9DA9B5342}" destId="{78FB681F-ABB2-4300-A17F-67AFD077A03D}" srcOrd="1" destOrd="0" presId="urn:microsoft.com/office/officeart/2008/layout/PictureAccentList"/>
    <dgm:cxn modelId="{92A8DE5A-505A-413C-BFDC-E3D860D802B3}" type="presParOf" srcId="{78FB681F-ABB2-4300-A17F-67AFD077A03D}" destId="{7DA8E647-F0CD-4335-BD02-980942D0AA6A}" srcOrd="0" destOrd="0" presId="urn:microsoft.com/office/officeart/2008/layout/PictureAccentList"/>
    <dgm:cxn modelId="{C4F30129-7EF0-4274-9061-C04A98545432}" type="presParOf" srcId="{7DA8E647-F0CD-4335-BD02-980942D0AA6A}" destId="{91640CED-F0F1-43C9-B425-366749309A00}" srcOrd="0" destOrd="0" presId="urn:microsoft.com/office/officeart/2008/layout/PictureAccentList"/>
    <dgm:cxn modelId="{B10F5AF5-D766-4195-83EE-399E47A892BE}" type="presParOf" srcId="{7DA8E647-F0CD-4335-BD02-980942D0AA6A}" destId="{C09B9780-DFCB-47D4-ADD9-5FABBF4C93BF}" srcOrd="1" destOrd="0" presId="urn:microsoft.com/office/officeart/2008/layout/PictureAccentList"/>
    <dgm:cxn modelId="{C4E9F9EC-E785-4A3C-92A3-67C74DC375D5}" type="presParOf" srcId="{78FB681F-ABB2-4300-A17F-67AFD077A03D}" destId="{A5AB07BB-0A16-403A-9A9D-254F2A85FC3F}" srcOrd="1" destOrd="0" presId="urn:microsoft.com/office/officeart/2008/layout/PictureAccentList"/>
    <dgm:cxn modelId="{52EC8BF3-F351-4CCD-83AA-093F593934CF}" type="presParOf" srcId="{A5AB07BB-0A16-403A-9A9D-254F2A85FC3F}" destId="{97FE4318-2230-4F64-8CBD-DECDF8D6FACE}" srcOrd="0" destOrd="0" presId="urn:microsoft.com/office/officeart/2008/layout/PictureAccentList"/>
    <dgm:cxn modelId="{BA887119-B66C-40A9-BB44-DCD859C04EF1}" type="presParOf" srcId="{A5AB07BB-0A16-403A-9A9D-254F2A85FC3F}" destId="{7169AC7A-00A3-4C34-B4FD-A37AFEE5777F}" srcOrd="1" destOrd="0" presId="urn:microsoft.com/office/officeart/2008/layout/PictureAccentList"/>
    <dgm:cxn modelId="{7F482998-817A-4CD3-9BF8-8D412F9CE02A}" type="presParOf" srcId="{78FB681F-ABB2-4300-A17F-67AFD077A03D}" destId="{ADA0F5EA-4961-42D3-A1C5-35C59319AFF4}" srcOrd="2" destOrd="0" presId="urn:microsoft.com/office/officeart/2008/layout/PictureAccentList"/>
    <dgm:cxn modelId="{A42F46D3-6BE4-4CB9-8EAA-C0A609D64652}" type="presParOf" srcId="{ADA0F5EA-4961-42D3-A1C5-35C59319AFF4}" destId="{6DE228FC-1809-401D-9B6F-291A40A6F97D}" srcOrd="0" destOrd="0" presId="urn:microsoft.com/office/officeart/2008/layout/PictureAccentList"/>
    <dgm:cxn modelId="{4073139D-B2BC-4D0B-958B-D1BFF03D8FBE}" type="presParOf" srcId="{ADA0F5EA-4961-42D3-A1C5-35C59319AFF4}" destId="{A6B3D496-1CEC-4091-AC44-93E8ECAF34EC}" srcOrd="1" destOrd="0" presId="urn:microsoft.com/office/officeart/2008/layout/PictureAccentList"/>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777D185-155E-40B7-9088-E215F1F9DDA0}" type="doc">
      <dgm:prSet loTypeId="urn:microsoft.com/office/officeart/2005/8/layout/bProcess4" loCatId="process" qsTypeId="urn:microsoft.com/office/officeart/2005/8/quickstyle/simple1" qsCatId="simple" csTypeId="urn:microsoft.com/office/officeart/2005/8/colors/accent1_2" csCatId="accent1" phldr="1"/>
      <dgm:spPr/>
      <dgm:t>
        <a:bodyPr/>
        <a:lstStyle/>
        <a:p>
          <a:endParaRPr lang="es-ES"/>
        </a:p>
      </dgm:t>
    </dgm:pt>
    <dgm:pt modelId="{5992899E-4A43-4461-849A-1B7E1D2D5985}">
      <dgm:prSet phldrT="[Texto]" custT="1"/>
      <dgm:spPr>
        <a:solidFill>
          <a:srgbClr val="9966FF"/>
        </a:solidFill>
        <a:ln>
          <a:solidFill>
            <a:srgbClr val="1D3557"/>
          </a:solidFill>
        </a:ln>
      </dgm:spPr>
      <dgm:t>
        <a:bodyPr/>
        <a:lstStyle/>
        <a:p>
          <a:pPr algn="ctr"/>
          <a:r>
            <a:rPr lang="es-EC" sz="1600" b="1" kern="1200" dirty="0">
              <a:solidFill>
                <a:srgbClr val="1D3557"/>
              </a:solidFill>
              <a:latin typeface="Times New Roman" panose="02020603050405020304" pitchFamily="18" charset="0"/>
              <a:ea typeface="Roboto Condensed Light" panose="020B0604020202020204" charset="0"/>
              <a:cs typeface="Times New Roman" panose="02020603050405020304" pitchFamily="18" charset="0"/>
            </a:rPr>
            <a:t>SPRINT 0</a:t>
          </a:r>
        </a:p>
        <a:p>
          <a:pPr algn="l"/>
          <a:r>
            <a:rPr lang="es-EC" sz="1400" b="0" kern="1200" dirty="0">
              <a:solidFill>
                <a:srgbClr val="1D3557"/>
              </a:solidFill>
              <a:latin typeface="Times New Roman" panose="02020603050405020304" pitchFamily="18" charset="0"/>
              <a:ea typeface="+mn-ea"/>
              <a:cs typeface="Times New Roman" panose="02020603050405020304" pitchFamily="18" charset="0"/>
            </a:rPr>
            <a:t>Configuración del ambiente de desarrollo</a:t>
          </a:r>
          <a:endParaRPr lang="es-ES" sz="1400" b="0" kern="1200" dirty="0">
            <a:solidFill>
              <a:srgbClr val="1D3557"/>
            </a:solidFill>
            <a:latin typeface="Times New Roman" panose="02020603050405020304" pitchFamily="18" charset="0"/>
            <a:ea typeface="+mn-ea"/>
            <a:cs typeface="Times New Roman" panose="02020603050405020304" pitchFamily="18" charset="0"/>
          </a:endParaRPr>
        </a:p>
      </dgm:t>
    </dgm:pt>
    <dgm:pt modelId="{119B2638-6763-436B-9C2B-0F5CE3646FC8}" type="parTrans" cxnId="{D9270B9F-E200-4733-8156-1DD5D5E839D6}">
      <dgm:prSet/>
      <dgm:spPr/>
      <dgm:t>
        <a:bodyPr/>
        <a:lstStyle/>
        <a:p>
          <a:pPr algn="just"/>
          <a:endParaRPr lang="es-ES" sz="1400">
            <a:solidFill>
              <a:srgbClr val="1D3557"/>
            </a:solidFill>
            <a:latin typeface="Times New Roman" panose="02020603050405020304" pitchFamily="18" charset="0"/>
            <a:ea typeface="Roboto Condensed Light" panose="020B0604020202020204" charset="0"/>
            <a:cs typeface="Times New Roman" panose="02020603050405020304" pitchFamily="18" charset="0"/>
          </a:endParaRPr>
        </a:p>
      </dgm:t>
    </dgm:pt>
    <dgm:pt modelId="{F24485B5-C739-4C34-AC00-49DB65EBFC8B}" type="sibTrans" cxnId="{D9270B9F-E200-4733-8156-1DD5D5E839D6}">
      <dgm:prSet/>
      <dgm:spPr>
        <a:solidFill>
          <a:srgbClr val="E63946"/>
        </a:solidFill>
        <a:ln>
          <a:solidFill>
            <a:srgbClr val="E63946"/>
          </a:solidFill>
        </a:ln>
      </dgm:spPr>
      <dgm:t>
        <a:bodyPr/>
        <a:lstStyle/>
        <a:p>
          <a:pPr algn="just"/>
          <a:endParaRPr lang="es-ES" sz="1400">
            <a:solidFill>
              <a:srgbClr val="1D3557"/>
            </a:solidFill>
            <a:latin typeface="Times New Roman" panose="02020603050405020304" pitchFamily="18" charset="0"/>
            <a:ea typeface="Roboto Condensed Light" panose="020B0604020202020204" charset="0"/>
            <a:cs typeface="Times New Roman" panose="02020603050405020304" pitchFamily="18" charset="0"/>
          </a:endParaRPr>
        </a:p>
      </dgm:t>
    </dgm:pt>
    <dgm:pt modelId="{76CBA2D2-83D5-4533-AEA3-0D7774A5E191}">
      <dgm:prSet phldrT="[Texto]" custT="1"/>
      <dgm:spPr>
        <a:solidFill>
          <a:srgbClr val="FFCC66"/>
        </a:solidFill>
        <a:ln>
          <a:solidFill>
            <a:srgbClr val="1D3557"/>
          </a:solidFill>
        </a:ln>
      </dgm:spPr>
      <dgm:t>
        <a:bodyPr/>
        <a:lstStyle/>
        <a:p>
          <a:pPr algn="ctr"/>
          <a:r>
            <a:rPr lang="es-EC" sz="1600" b="1" dirty="0">
              <a:solidFill>
                <a:srgbClr val="1D3557"/>
              </a:solidFill>
              <a:latin typeface="Times New Roman" panose="02020603050405020304" pitchFamily="18" charset="0"/>
              <a:ea typeface="Roboto Condensed Light" panose="020B0604020202020204" charset="0"/>
              <a:cs typeface="Times New Roman" panose="02020603050405020304" pitchFamily="18" charset="0"/>
            </a:rPr>
            <a:t>SPRINT 1</a:t>
          </a:r>
          <a:endParaRPr lang="es-ES" sz="1400" dirty="0">
            <a:solidFill>
              <a:srgbClr val="1D3557"/>
            </a:solidFill>
            <a:latin typeface="Times New Roman" panose="02020603050405020304" pitchFamily="18" charset="0"/>
            <a:cs typeface="Times New Roman" panose="02020603050405020304" pitchFamily="18" charset="0"/>
          </a:endParaRPr>
        </a:p>
        <a:p>
          <a:pPr algn="l"/>
          <a:r>
            <a:rPr lang="es-ES" sz="1400" dirty="0">
              <a:solidFill>
                <a:srgbClr val="1D3557"/>
              </a:solidFill>
              <a:latin typeface="Times New Roman" panose="02020603050405020304" pitchFamily="18" charset="0"/>
              <a:cs typeface="Times New Roman" panose="02020603050405020304" pitchFamily="18" charset="0"/>
            </a:rPr>
            <a:t>Módulo perfil administrador, eventos, conciertos, ensayos, artistas y notificaciones.</a:t>
          </a:r>
          <a:endParaRPr lang="es-ES" sz="1400" dirty="0">
            <a:solidFill>
              <a:srgbClr val="1D3557"/>
            </a:solidFill>
            <a:latin typeface="Times New Roman" panose="02020603050405020304" pitchFamily="18" charset="0"/>
            <a:ea typeface="Roboto Condensed Light" panose="020B0604020202020204" charset="0"/>
            <a:cs typeface="Times New Roman" panose="02020603050405020304" pitchFamily="18" charset="0"/>
          </a:endParaRPr>
        </a:p>
      </dgm:t>
    </dgm:pt>
    <dgm:pt modelId="{C9C25FCF-D3E2-47E1-B26F-5192935DAE61}" type="parTrans" cxnId="{5EC9D8AB-B0ED-460E-8BB0-3B1495215C95}">
      <dgm:prSet/>
      <dgm:spPr/>
      <dgm:t>
        <a:bodyPr/>
        <a:lstStyle/>
        <a:p>
          <a:pPr algn="just"/>
          <a:endParaRPr lang="es-ES" sz="1400">
            <a:solidFill>
              <a:srgbClr val="1D3557"/>
            </a:solidFill>
            <a:latin typeface="Times New Roman" panose="02020603050405020304" pitchFamily="18" charset="0"/>
            <a:ea typeface="Roboto Condensed Light" panose="020B0604020202020204" charset="0"/>
            <a:cs typeface="Times New Roman" panose="02020603050405020304" pitchFamily="18" charset="0"/>
          </a:endParaRPr>
        </a:p>
      </dgm:t>
    </dgm:pt>
    <dgm:pt modelId="{5EAC74D4-5ADF-4955-A23F-AF0104CA98F5}" type="sibTrans" cxnId="{5EC9D8AB-B0ED-460E-8BB0-3B1495215C95}">
      <dgm:prSet/>
      <dgm:spPr>
        <a:solidFill>
          <a:srgbClr val="E63946"/>
        </a:solidFill>
      </dgm:spPr>
      <dgm:t>
        <a:bodyPr/>
        <a:lstStyle/>
        <a:p>
          <a:pPr algn="just"/>
          <a:endParaRPr lang="es-ES" sz="1400">
            <a:solidFill>
              <a:srgbClr val="1D3557"/>
            </a:solidFill>
            <a:latin typeface="Times New Roman" panose="02020603050405020304" pitchFamily="18" charset="0"/>
            <a:ea typeface="Roboto Condensed Light" panose="020B0604020202020204" charset="0"/>
            <a:cs typeface="Times New Roman" panose="02020603050405020304" pitchFamily="18" charset="0"/>
          </a:endParaRPr>
        </a:p>
      </dgm:t>
    </dgm:pt>
    <dgm:pt modelId="{D33C3E3A-A049-4780-BF73-8585D74878BB}">
      <dgm:prSet phldrT="[Texto]" custT="1"/>
      <dgm:spPr>
        <a:solidFill>
          <a:srgbClr val="00CC99"/>
        </a:solidFill>
        <a:ln>
          <a:solidFill>
            <a:srgbClr val="1D3557"/>
          </a:solidFill>
        </a:ln>
      </dgm:spPr>
      <dgm:t>
        <a:bodyPr/>
        <a:lstStyle/>
        <a:p>
          <a:pPr algn="ctr"/>
          <a:r>
            <a:rPr lang="es-EC" sz="1600" b="1" kern="1200" dirty="0">
              <a:solidFill>
                <a:srgbClr val="1D3557"/>
              </a:solidFill>
              <a:latin typeface="Times New Roman" panose="02020603050405020304" pitchFamily="18" charset="0"/>
              <a:ea typeface="Roboto Condensed Light" panose="020B0604020202020204" charset="0"/>
              <a:cs typeface="Times New Roman" panose="02020603050405020304" pitchFamily="18" charset="0"/>
            </a:rPr>
            <a:t>SPRINT 2</a:t>
          </a:r>
        </a:p>
        <a:p>
          <a:pPr algn="l"/>
          <a:r>
            <a:rPr lang="es-ES" sz="1400" kern="1200" dirty="0">
              <a:solidFill>
                <a:srgbClr val="1D3557"/>
              </a:solidFill>
              <a:latin typeface="Times New Roman" panose="02020603050405020304" pitchFamily="18" charset="0"/>
              <a:ea typeface="+mn-ea"/>
              <a:cs typeface="Times New Roman" panose="02020603050405020304" pitchFamily="18" charset="0"/>
            </a:rPr>
            <a:t>Módulo transportes, hospedajes, lugares de concierto, tareas.</a:t>
          </a:r>
        </a:p>
      </dgm:t>
    </dgm:pt>
    <dgm:pt modelId="{89EBC805-9C13-4F43-916C-6FA7928602C5}" type="parTrans" cxnId="{00502431-5E13-4943-B2A2-98C67CB537CB}">
      <dgm:prSet/>
      <dgm:spPr/>
      <dgm:t>
        <a:bodyPr/>
        <a:lstStyle/>
        <a:p>
          <a:pPr algn="just"/>
          <a:endParaRPr lang="es-ES" sz="1400">
            <a:solidFill>
              <a:srgbClr val="1D3557"/>
            </a:solidFill>
            <a:latin typeface="Times New Roman" panose="02020603050405020304" pitchFamily="18" charset="0"/>
            <a:ea typeface="Roboto Condensed Light" panose="020B0604020202020204" charset="0"/>
            <a:cs typeface="Times New Roman" panose="02020603050405020304" pitchFamily="18" charset="0"/>
          </a:endParaRPr>
        </a:p>
      </dgm:t>
    </dgm:pt>
    <dgm:pt modelId="{12BCF178-F2FC-47A1-8770-AA9958A7414A}" type="sibTrans" cxnId="{00502431-5E13-4943-B2A2-98C67CB537CB}">
      <dgm:prSet/>
      <dgm:spPr>
        <a:solidFill>
          <a:srgbClr val="E63946"/>
        </a:solidFill>
      </dgm:spPr>
      <dgm:t>
        <a:bodyPr/>
        <a:lstStyle/>
        <a:p>
          <a:pPr algn="just"/>
          <a:endParaRPr lang="es-ES" sz="1400">
            <a:solidFill>
              <a:srgbClr val="1D3557"/>
            </a:solidFill>
            <a:latin typeface="Times New Roman" panose="02020603050405020304" pitchFamily="18" charset="0"/>
            <a:ea typeface="Roboto Condensed Light" panose="020B0604020202020204" charset="0"/>
            <a:cs typeface="Times New Roman" panose="02020603050405020304" pitchFamily="18" charset="0"/>
          </a:endParaRPr>
        </a:p>
      </dgm:t>
    </dgm:pt>
    <dgm:pt modelId="{8212707F-51D2-487A-BE25-B44887250EDC}">
      <dgm:prSet phldrT="[Texto]" custT="1"/>
      <dgm:spPr>
        <a:solidFill>
          <a:srgbClr val="A8DADC"/>
        </a:solidFill>
        <a:ln>
          <a:solidFill>
            <a:srgbClr val="1D3557"/>
          </a:solidFill>
        </a:ln>
      </dgm:spPr>
      <dgm:t>
        <a:bodyPr/>
        <a:lstStyle/>
        <a:p>
          <a:pPr algn="ctr"/>
          <a:r>
            <a:rPr lang="es-EC" sz="1600" b="1" dirty="0">
              <a:solidFill>
                <a:srgbClr val="1D3557"/>
              </a:solidFill>
              <a:latin typeface="Times New Roman" panose="02020603050405020304" pitchFamily="18" charset="0"/>
              <a:ea typeface="Roboto Condensed Light" panose="020B0604020202020204" charset="0"/>
              <a:cs typeface="Times New Roman" panose="02020603050405020304" pitchFamily="18" charset="0"/>
            </a:rPr>
            <a:t>SPRINT 3</a:t>
          </a:r>
        </a:p>
        <a:p>
          <a:pPr algn="just"/>
          <a:r>
            <a:rPr lang="es-EC" sz="1400" b="0" dirty="0">
              <a:solidFill>
                <a:srgbClr val="1D3557"/>
              </a:solidFill>
              <a:latin typeface="Times New Roman" panose="02020603050405020304" pitchFamily="18" charset="0"/>
              <a:cs typeface="Times New Roman" panose="02020603050405020304" pitchFamily="18" charset="0"/>
            </a:rPr>
            <a:t>Módulo recursos</a:t>
          </a:r>
          <a:endParaRPr lang="es-ES" sz="1400" b="0" dirty="0">
            <a:solidFill>
              <a:srgbClr val="1D3557"/>
            </a:solidFill>
            <a:latin typeface="Times New Roman" panose="02020603050405020304" pitchFamily="18" charset="0"/>
            <a:ea typeface="Roboto Condensed Light" panose="020B0604020202020204" charset="0"/>
            <a:cs typeface="Times New Roman" panose="02020603050405020304" pitchFamily="18" charset="0"/>
          </a:endParaRPr>
        </a:p>
      </dgm:t>
    </dgm:pt>
    <dgm:pt modelId="{2628D9A1-F217-4D0A-92AB-3E596A2BD805}" type="parTrans" cxnId="{1AF28EED-A53F-4CE1-BEA8-C9B03F6414C5}">
      <dgm:prSet/>
      <dgm:spPr/>
      <dgm:t>
        <a:bodyPr/>
        <a:lstStyle/>
        <a:p>
          <a:pPr algn="just"/>
          <a:endParaRPr lang="es-ES" sz="1400">
            <a:solidFill>
              <a:srgbClr val="1D3557"/>
            </a:solidFill>
            <a:latin typeface="Times New Roman" panose="02020603050405020304" pitchFamily="18" charset="0"/>
            <a:ea typeface="Roboto Condensed Light" panose="020B0604020202020204" charset="0"/>
            <a:cs typeface="Times New Roman" panose="02020603050405020304" pitchFamily="18" charset="0"/>
          </a:endParaRPr>
        </a:p>
      </dgm:t>
    </dgm:pt>
    <dgm:pt modelId="{0DAC00D3-C5A6-4A2C-A614-3E73D3732C7E}" type="sibTrans" cxnId="{1AF28EED-A53F-4CE1-BEA8-C9B03F6414C5}">
      <dgm:prSet/>
      <dgm:spPr>
        <a:solidFill>
          <a:srgbClr val="E63946"/>
        </a:solidFill>
      </dgm:spPr>
      <dgm:t>
        <a:bodyPr/>
        <a:lstStyle/>
        <a:p>
          <a:pPr algn="just"/>
          <a:endParaRPr lang="es-ES" sz="1400">
            <a:solidFill>
              <a:srgbClr val="1D3557"/>
            </a:solidFill>
            <a:latin typeface="Times New Roman" panose="02020603050405020304" pitchFamily="18" charset="0"/>
            <a:ea typeface="Roboto Condensed Light" panose="020B0604020202020204" charset="0"/>
            <a:cs typeface="Times New Roman" panose="02020603050405020304" pitchFamily="18" charset="0"/>
          </a:endParaRPr>
        </a:p>
      </dgm:t>
    </dgm:pt>
    <dgm:pt modelId="{FFF2EC07-610E-4D54-B29B-FE23835C3DB4}">
      <dgm:prSet phldrT="[Texto]" custT="1"/>
      <dgm:spPr>
        <a:solidFill>
          <a:srgbClr val="006699"/>
        </a:solidFill>
        <a:ln>
          <a:solidFill>
            <a:srgbClr val="1D3557"/>
          </a:solidFill>
        </a:ln>
      </dgm:spPr>
      <dgm:t>
        <a:bodyPr/>
        <a:lstStyle/>
        <a:p>
          <a:pPr algn="ctr"/>
          <a:r>
            <a:rPr lang="es-EC" sz="1600" b="1" dirty="0">
              <a:solidFill>
                <a:srgbClr val="F1FAEE"/>
              </a:solidFill>
              <a:latin typeface="Times New Roman" panose="02020603050405020304" pitchFamily="18" charset="0"/>
              <a:ea typeface="Roboto Condensed Light" panose="020B0604020202020204" charset="0"/>
              <a:cs typeface="Times New Roman" panose="02020603050405020304" pitchFamily="18" charset="0"/>
            </a:rPr>
            <a:t>SPRINT 4</a:t>
          </a:r>
        </a:p>
        <a:p>
          <a:pPr algn="l"/>
          <a:r>
            <a:rPr lang="es-EC" sz="1400" b="0" dirty="0">
              <a:solidFill>
                <a:srgbClr val="F1FAEE"/>
              </a:solidFill>
              <a:latin typeface="Times New Roman" panose="02020603050405020304" pitchFamily="18" charset="0"/>
              <a:cs typeface="Times New Roman" panose="02020603050405020304" pitchFamily="18" charset="0"/>
            </a:rPr>
            <a:t>Módulo cuadros alimenticios, lugares de alimentación</a:t>
          </a:r>
          <a:endParaRPr lang="es-ES" sz="1400" b="0" dirty="0">
            <a:solidFill>
              <a:srgbClr val="F1FAEE"/>
            </a:solidFill>
            <a:latin typeface="Times New Roman" panose="02020603050405020304" pitchFamily="18" charset="0"/>
            <a:ea typeface="Roboto Condensed Light" panose="020B0604020202020204" charset="0"/>
            <a:cs typeface="Times New Roman" panose="02020603050405020304" pitchFamily="18" charset="0"/>
          </a:endParaRPr>
        </a:p>
      </dgm:t>
    </dgm:pt>
    <dgm:pt modelId="{D88B3E37-FE34-4A5E-9541-63CEF8DBCF1A}" type="parTrans" cxnId="{4EBF80B6-2583-4044-BE14-33E56951E20C}">
      <dgm:prSet/>
      <dgm:spPr/>
      <dgm:t>
        <a:bodyPr/>
        <a:lstStyle/>
        <a:p>
          <a:pPr algn="just"/>
          <a:endParaRPr lang="es-ES" sz="1400">
            <a:solidFill>
              <a:srgbClr val="1D3557"/>
            </a:solidFill>
            <a:latin typeface="Times New Roman" panose="02020603050405020304" pitchFamily="18" charset="0"/>
            <a:ea typeface="Roboto Condensed Light" panose="020B0604020202020204" charset="0"/>
            <a:cs typeface="Times New Roman" panose="02020603050405020304" pitchFamily="18" charset="0"/>
          </a:endParaRPr>
        </a:p>
      </dgm:t>
    </dgm:pt>
    <dgm:pt modelId="{D301379C-E0F2-4FD4-9B83-DDB77F5FDFEF}" type="sibTrans" cxnId="{4EBF80B6-2583-4044-BE14-33E56951E20C}">
      <dgm:prSet/>
      <dgm:spPr>
        <a:solidFill>
          <a:srgbClr val="E63946"/>
        </a:solidFill>
      </dgm:spPr>
      <dgm:t>
        <a:bodyPr/>
        <a:lstStyle/>
        <a:p>
          <a:pPr algn="just"/>
          <a:endParaRPr lang="es-ES" sz="1400">
            <a:solidFill>
              <a:srgbClr val="1D3557"/>
            </a:solidFill>
            <a:latin typeface="Times New Roman" panose="02020603050405020304" pitchFamily="18" charset="0"/>
            <a:ea typeface="Roboto Condensed Light" panose="020B0604020202020204" charset="0"/>
            <a:cs typeface="Times New Roman" panose="02020603050405020304" pitchFamily="18" charset="0"/>
          </a:endParaRPr>
        </a:p>
      </dgm:t>
    </dgm:pt>
    <dgm:pt modelId="{AF0DB30B-26A6-459F-AC39-C6D889F4D15E}">
      <dgm:prSet phldrT="[Texto]" custT="1"/>
      <dgm:spPr>
        <a:solidFill>
          <a:srgbClr val="FFFF66"/>
        </a:solidFill>
        <a:ln>
          <a:solidFill>
            <a:srgbClr val="1D3557"/>
          </a:solidFill>
        </a:ln>
      </dgm:spPr>
      <dgm:t>
        <a:bodyPr/>
        <a:lstStyle/>
        <a:p>
          <a:pPr algn="ctr"/>
          <a:r>
            <a:rPr lang="es-EC" sz="1600" b="1" dirty="0">
              <a:solidFill>
                <a:srgbClr val="1D3557"/>
              </a:solidFill>
              <a:latin typeface="Times New Roman" panose="02020603050405020304" pitchFamily="18" charset="0"/>
              <a:ea typeface="Roboto Condensed Light" panose="020B0604020202020204" charset="0"/>
              <a:cs typeface="Times New Roman" panose="02020603050405020304" pitchFamily="18" charset="0"/>
            </a:rPr>
            <a:t>SPRINT 5</a:t>
          </a:r>
        </a:p>
        <a:p>
          <a:pPr algn="just"/>
          <a:r>
            <a:rPr lang="es-EC" sz="1400" b="0" dirty="0">
              <a:solidFill>
                <a:srgbClr val="1D3557"/>
              </a:solidFill>
              <a:latin typeface="Times New Roman" panose="02020603050405020304" pitchFamily="18" charset="0"/>
              <a:cs typeface="Times New Roman" panose="02020603050405020304" pitchFamily="18" charset="0"/>
            </a:rPr>
            <a:t>Módulo perfil operario, inicio de sesión, roles</a:t>
          </a:r>
        </a:p>
        <a:p>
          <a:pPr algn="just"/>
          <a:endParaRPr lang="es-ES" sz="1400" b="0" dirty="0">
            <a:solidFill>
              <a:srgbClr val="1D3557"/>
            </a:solidFill>
            <a:latin typeface="Times New Roman" panose="02020603050405020304" pitchFamily="18" charset="0"/>
            <a:ea typeface="Roboto Condensed Light" panose="020B0604020202020204" charset="0"/>
            <a:cs typeface="Times New Roman" panose="02020603050405020304" pitchFamily="18" charset="0"/>
          </a:endParaRPr>
        </a:p>
      </dgm:t>
    </dgm:pt>
    <dgm:pt modelId="{1940BD9B-5034-458D-A661-6E62A7846AC9}" type="parTrans" cxnId="{365AC52B-590B-4C0C-862B-B36C9CAE919B}">
      <dgm:prSet/>
      <dgm:spPr/>
      <dgm:t>
        <a:bodyPr/>
        <a:lstStyle/>
        <a:p>
          <a:pPr algn="just"/>
          <a:endParaRPr lang="es-ES" sz="1400">
            <a:solidFill>
              <a:srgbClr val="1D3557"/>
            </a:solidFill>
            <a:latin typeface="Times New Roman" panose="02020603050405020304" pitchFamily="18" charset="0"/>
            <a:ea typeface="Roboto Condensed Light" panose="020B0604020202020204" charset="0"/>
            <a:cs typeface="Times New Roman" panose="02020603050405020304" pitchFamily="18" charset="0"/>
          </a:endParaRPr>
        </a:p>
      </dgm:t>
    </dgm:pt>
    <dgm:pt modelId="{5323B673-6CD5-4330-8868-B1F40703A0B7}" type="sibTrans" cxnId="{365AC52B-590B-4C0C-862B-B36C9CAE919B}">
      <dgm:prSet/>
      <dgm:spPr>
        <a:solidFill>
          <a:srgbClr val="E63946"/>
        </a:solidFill>
      </dgm:spPr>
      <dgm:t>
        <a:bodyPr/>
        <a:lstStyle/>
        <a:p>
          <a:pPr algn="just"/>
          <a:endParaRPr lang="es-ES" sz="1400">
            <a:solidFill>
              <a:srgbClr val="1D3557"/>
            </a:solidFill>
            <a:latin typeface="Times New Roman" panose="02020603050405020304" pitchFamily="18" charset="0"/>
            <a:ea typeface="Roboto Condensed Light" panose="020B0604020202020204" charset="0"/>
            <a:cs typeface="Times New Roman" panose="02020603050405020304" pitchFamily="18" charset="0"/>
          </a:endParaRPr>
        </a:p>
      </dgm:t>
    </dgm:pt>
    <dgm:pt modelId="{F31A75BC-4811-40AA-AB2A-7545A8D258D6}">
      <dgm:prSet phldrT="[Texto]" custT="1"/>
      <dgm:spPr>
        <a:solidFill>
          <a:srgbClr val="FF0066"/>
        </a:solidFill>
        <a:ln>
          <a:solidFill>
            <a:srgbClr val="1D3557"/>
          </a:solidFill>
        </a:ln>
      </dgm:spPr>
      <dgm:t>
        <a:bodyPr/>
        <a:lstStyle/>
        <a:p>
          <a:pPr algn="ctr"/>
          <a:r>
            <a:rPr lang="es-EC" sz="1600" b="1" dirty="0">
              <a:solidFill>
                <a:srgbClr val="F1FAEE"/>
              </a:solidFill>
              <a:latin typeface="Times New Roman" panose="02020603050405020304" pitchFamily="18" charset="0"/>
              <a:ea typeface="Roboto Condensed Light" panose="020B0604020202020204" charset="0"/>
              <a:cs typeface="Times New Roman" panose="02020603050405020304" pitchFamily="18" charset="0"/>
            </a:rPr>
            <a:t>SPRINT 6</a:t>
          </a:r>
        </a:p>
        <a:p>
          <a:pPr algn="l"/>
          <a:r>
            <a:rPr lang="es-MX" sz="1400" b="0" dirty="0">
              <a:solidFill>
                <a:srgbClr val="F1FAEE"/>
              </a:solidFill>
              <a:latin typeface="Times New Roman" panose="02020603050405020304" pitchFamily="18" charset="0"/>
              <a:cs typeface="Times New Roman" panose="02020603050405020304" pitchFamily="18" charset="0"/>
            </a:rPr>
            <a:t>Pruebas y despliegue</a:t>
          </a:r>
          <a:endParaRPr lang="es-ES" sz="1400" b="0" dirty="0">
            <a:solidFill>
              <a:srgbClr val="F1FAEE"/>
            </a:solidFill>
            <a:latin typeface="Times New Roman" panose="02020603050405020304" pitchFamily="18" charset="0"/>
            <a:ea typeface="Roboto Condensed Light" panose="020B0604020202020204" charset="0"/>
            <a:cs typeface="Times New Roman" panose="02020603050405020304" pitchFamily="18" charset="0"/>
          </a:endParaRPr>
        </a:p>
      </dgm:t>
    </dgm:pt>
    <dgm:pt modelId="{F92E73A1-0E97-48B4-8C0C-20F55E3F7087}" type="parTrans" cxnId="{1E83E2CD-3E98-482B-BCAB-2B771AD55848}">
      <dgm:prSet/>
      <dgm:spPr/>
      <dgm:t>
        <a:bodyPr/>
        <a:lstStyle/>
        <a:p>
          <a:pPr algn="just"/>
          <a:endParaRPr lang="es-ES" sz="1400">
            <a:solidFill>
              <a:srgbClr val="1D3557"/>
            </a:solidFill>
            <a:latin typeface="Times New Roman" panose="02020603050405020304" pitchFamily="18" charset="0"/>
            <a:ea typeface="Roboto Condensed Light" panose="020B0604020202020204" charset="0"/>
            <a:cs typeface="Times New Roman" panose="02020603050405020304" pitchFamily="18" charset="0"/>
          </a:endParaRPr>
        </a:p>
      </dgm:t>
    </dgm:pt>
    <dgm:pt modelId="{C3357D92-2F67-48AE-9189-16131BA60328}" type="sibTrans" cxnId="{1E83E2CD-3E98-482B-BCAB-2B771AD55848}">
      <dgm:prSet/>
      <dgm:spPr>
        <a:solidFill>
          <a:srgbClr val="E63946"/>
        </a:solidFill>
      </dgm:spPr>
      <dgm:t>
        <a:bodyPr/>
        <a:lstStyle/>
        <a:p>
          <a:pPr algn="just"/>
          <a:endParaRPr lang="es-ES" sz="1400">
            <a:solidFill>
              <a:srgbClr val="1D3557"/>
            </a:solidFill>
            <a:latin typeface="Times New Roman" panose="02020603050405020304" pitchFamily="18" charset="0"/>
            <a:ea typeface="Roboto Condensed Light" panose="020B0604020202020204" charset="0"/>
            <a:cs typeface="Times New Roman" panose="02020603050405020304" pitchFamily="18" charset="0"/>
          </a:endParaRPr>
        </a:p>
      </dgm:t>
    </dgm:pt>
    <dgm:pt modelId="{9528F8E2-9A8A-4674-A2EC-1DDD109968DE}" type="pres">
      <dgm:prSet presAssocID="{6777D185-155E-40B7-9088-E215F1F9DDA0}" presName="Name0" presStyleCnt="0">
        <dgm:presLayoutVars>
          <dgm:dir/>
          <dgm:resizeHandles/>
        </dgm:presLayoutVars>
      </dgm:prSet>
      <dgm:spPr/>
    </dgm:pt>
    <dgm:pt modelId="{DAA65C76-8341-467F-81A6-D08E1514E955}" type="pres">
      <dgm:prSet presAssocID="{5992899E-4A43-4461-849A-1B7E1D2D5985}" presName="compNode" presStyleCnt="0"/>
      <dgm:spPr/>
    </dgm:pt>
    <dgm:pt modelId="{421DCF0B-327B-43D5-8219-EBC717F17AFF}" type="pres">
      <dgm:prSet presAssocID="{5992899E-4A43-4461-849A-1B7E1D2D5985}" presName="dummyConnPt" presStyleCnt="0"/>
      <dgm:spPr/>
    </dgm:pt>
    <dgm:pt modelId="{04890A4B-6678-4779-A376-0BD02BD8D432}" type="pres">
      <dgm:prSet presAssocID="{5992899E-4A43-4461-849A-1B7E1D2D5985}" presName="node" presStyleLbl="node1" presStyleIdx="0" presStyleCnt="7" custLinFactNeighborX="-40883" custLinFactNeighborY="1910">
        <dgm:presLayoutVars>
          <dgm:bulletEnabled val="1"/>
        </dgm:presLayoutVars>
      </dgm:prSet>
      <dgm:spPr/>
    </dgm:pt>
    <dgm:pt modelId="{04B17DD9-F0BD-4B5D-9452-4E7D92B01D65}" type="pres">
      <dgm:prSet presAssocID="{F24485B5-C739-4C34-AC00-49DB65EBFC8B}" presName="sibTrans" presStyleLbl="bgSibTrans2D1" presStyleIdx="0" presStyleCnt="6"/>
      <dgm:spPr/>
    </dgm:pt>
    <dgm:pt modelId="{186893C3-800B-47E5-BB25-2AD395591637}" type="pres">
      <dgm:prSet presAssocID="{76CBA2D2-83D5-4533-AEA3-0D7774A5E191}" presName="compNode" presStyleCnt="0"/>
      <dgm:spPr/>
    </dgm:pt>
    <dgm:pt modelId="{D08B7B6F-F582-4AE5-9815-C625B45E2D91}" type="pres">
      <dgm:prSet presAssocID="{76CBA2D2-83D5-4533-AEA3-0D7774A5E191}" presName="dummyConnPt" presStyleCnt="0"/>
      <dgm:spPr/>
    </dgm:pt>
    <dgm:pt modelId="{D4D8B36B-C22B-477E-896E-663D46982AF2}" type="pres">
      <dgm:prSet presAssocID="{76CBA2D2-83D5-4533-AEA3-0D7774A5E191}" presName="node" presStyleLbl="node1" presStyleIdx="1" presStyleCnt="7" custLinFactY="-24194" custLinFactNeighborX="85167" custLinFactNeighborY="-100000">
        <dgm:presLayoutVars>
          <dgm:bulletEnabled val="1"/>
        </dgm:presLayoutVars>
      </dgm:prSet>
      <dgm:spPr/>
    </dgm:pt>
    <dgm:pt modelId="{27030583-5674-4937-8B45-1240A54C0622}" type="pres">
      <dgm:prSet presAssocID="{5EAC74D4-5ADF-4955-A23F-AF0104CA98F5}" presName="sibTrans" presStyleLbl="bgSibTrans2D1" presStyleIdx="1" presStyleCnt="6"/>
      <dgm:spPr/>
    </dgm:pt>
    <dgm:pt modelId="{677337EB-F1E6-488F-AADC-8EDCA58D9332}" type="pres">
      <dgm:prSet presAssocID="{D33C3E3A-A049-4780-BF73-8585D74878BB}" presName="compNode" presStyleCnt="0"/>
      <dgm:spPr/>
    </dgm:pt>
    <dgm:pt modelId="{C7AEE105-3779-4024-9D03-8B0CA5307681}" type="pres">
      <dgm:prSet presAssocID="{D33C3E3A-A049-4780-BF73-8585D74878BB}" presName="dummyConnPt" presStyleCnt="0"/>
      <dgm:spPr/>
    </dgm:pt>
    <dgm:pt modelId="{ED390A05-78F3-4A36-8D89-8C434D7EE5D1}" type="pres">
      <dgm:prSet presAssocID="{D33C3E3A-A049-4780-BF73-8585D74878BB}" presName="node" presStyleLbl="node1" presStyleIdx="2" presStyleCnt="7" custLinFactX="100000" custLinFactY="-100000" custLinFactNeighborX="109589" custLinFactNeighborY="-149194">
        <dgm:presLayoutVars>
          <dgm:bulletEnabled val="1"/>
        </dgm:presLayoutVars>
      </dgm:prSet>
      <dgm:spPr/>
    </dgm:pt>
    <dgm:pt modelId="{FA310F09-BD5D-49DF-90BE-D61ADF5BA982}" type="pres">
      <dgm:prSet presAssocID="{12BCF178-F2FC-47A1-8770-AA9958A7414A}" presName="sibTrans" presStyleLbl="bgSibTrans2D1" presStyleIdx="2" presStyleCnt="6" custAng="21550380"/>
      <dgm:spPr/>
    </dgm:pt>
    <dgm:pt modelId="{C64AE90C-3B66-4E57-B1E7-888AB455785E}" type="pres">
      <dgm:prSet presAssocID="{8212707F-51D2-487A-BE25-B44887250EDC}" presName="compNode" presStyleCnt="0"/>
      <dgm:spPr/>
    </dgm:pt>
    <dgm:pt modelId="{06582357-44DD-4879-B089-4150F399407D}" type="pres">
      <dgm:prSet presAssocID="{8212707F-51D2-487A-BE25-B44887250EDC}" presName="dummyConnPt" presStyleCnt="0"/>
      <dgm:spPr/>
    </dgm:pt>
    <dgm:pt modelId="{84BB28AB-7153-48D8-BEF2-F19FFE2CD972}" type="pres">
      <dgm:prSet presAssocID="{8212707F-51D2-487A-BE25-B44887250EDC}" presName="node" presStyleLbl="node1" presStyleIdx="3" presStyleCnt="7" custLinFactX="98156" custLinFactY="-100000" custLinFactNeighborX="100000" custLinFactNeighborY="-149194">
        <dgm:presLayoutVars>
          <dgm:bulletEnabled val="1"/>
        </dgm:presLayoutVars>
      </dgm:prSet>
      <dgm:spPr/>
    </dgm:pt>
    <dgm:pt modelId="{CDF995FA-57ED-43B2-BBF6-8E0D664ADEE1}" type="pres">
      <dgm:prSet presAssocID="{0DAC00D3-C5A6-4A2C-A614-3E73D3732C7E}" presName="sibTrans" presStyleLbl="bgSibTrans2D1" presStyleIdx="3" presStyleCnt="6"/>
      <dgm:spPr/>
    </dgm:pt>
    <dgm:pt modelId="{D77556BB-AF9E-440E-80B6-3A9A1605C0B2}" type="pres">
      <dgm:prSet presAssocID="{FFF2EC07-610E-4D54-B29B-FE23835C3DB4}" presName="compNode" presStyleCnt="0"/>
      <dgm:spPr/>
    </dgm:pt>
    <dgm:pt modelId="{E82916A3-E02E-41A6-885F-70794787D181}" type="pres">
      <dgm:prSet presAssocID="{FFF2EC07-610E-4D54-B29B-FE23835C3DB4}" presName="dummyConnPt" presStyleCnt="0"/>
      <dgm:spPr/>
    </dgm:pt>
    <dgm:pt modelId="{D40A4074-B8BA-4C74-8F9B-AF54DEAD9AD7}" type="pres">
      <dgm:prSet presAssocID="{FFF2EC07-610E-4D54-B29B-FE23835C3DB4}" presName="node" presStyleLbl="node1" presStyleIdx="4" presStyleCnt="7" custLinFactX="92283" custLinFactNeighborX="100000" custLinFactNeighborY="16259">
        <dgm:presLayoutVars>
          <dgm:bulletEnabled val="1"/>
        </dgm:presLayoutVars>
      </dgm:prSet>
      <dgm:spPr/>
    </dgm:pt>
    <dgm:pt modelId="{040ACDD5-322E-4835-B405-00F537DF7631}" type="pres">
      <dgm:prSet presAssocID="{D301379C-E0F2-4FD4-9B83-DDB77F5FDFEF}" presName="sibTrans" presStyleLbl="bgSibTrans2D1" presStyleIdx="4" presStyleCnt="6"/>
      <dgm:spPr/>
    </dgm:pt>
    <dgm:pt modelId="{6604D54D-9B65-403B-8E18-7D3AA96CD65C}" type="pres">
      <dgm:prSet presAssocID="{AF0DB30B-26A6-459F-AC39-C6D889F4D15E}" presName="compNode" presStyleCnt="0"/>
      <dgm:spPr/>
    </dgm:pt>
    <dgm:pt modelId="{262CAC76-DD1A-42DA-B1D8-E6BA646DE571}" type="pres">
      <dgm:prSet presAssocID="{AF0DB30B-26A6-459F-AC39-C6D889F4D15E}" presName="dummyConnPt" presStyleCnt="0"/>
      <dgm:spPr/>
    </dgm:pt>
    <dgm:pt modelId="{E591569B-44F4-4E23-8AF1-B5511A9CCC92}" type="pres">
      <dgm:prSet presAssocID="{AF0DB30B-26A6-459F-AC39-C6D889F4D15E}" presName="node" presStyleLbl="node1" presStyleIdx="5" presStyleCnt="7" custLinFactY="39407" custLinFactNeighborX="75199" custLinFactNeighborY="100000">
        <dgm:presLayoutVars>
          <dgm:bulletEnabled val="1"/>
        </dgm:presLayoutVars>
      </dgm:prSet>
      <dgm:spPr/>
    </dgm:pt>
    <dgm:pt modelId="{CC0AAAAE-1F89-4D34-BD04-3C7263B5D62E}" type="pres">
      <dgm:prSet presAssocID="{5323B673-6CD5-4330-8868-B1F40703A0B7}" presName="sibTrans" presStyleLbl="bgSibTrans2D1" presStyleIdx="5" presStyleCnt="6"/>
      <dgm:spPr/>
    </dgm:pt>
    <dgm:pt modelId="{165C2C88-2225-4E36-9709-BEED172A8982}" type="pres">
      <dgm:prSet presAssocID="{F31A75BC-4811-40AA-AB2A-7545A8D258D6}" presName="compNode" presStyleCnt="0"/>
      <dgm:spPr/>
    </dgm:pt>
    <dgm:pt modelId="{4C656465-CCEA-4309-8A9B-3C0B6439A6B9}" type="pres">
      <dgm:prSet presAssocID="{F31A75BC-4811-40AA-AB2A-7545A8D258D6}" presName="dummyConnPt" presStyleCnt="0"/>
      <dgm:spPr/>
    </dgm:pt>
    <dgm:pt modelId="{CCBD0F32-0D78-40EC-9E04-9DB03E173DF6}" type="pres">
      <dgm:prSet presAssocID="{F31A75BC-4811-40AA-AB2A-7545A8D258D6}" presName="node" presStyleLbl="node1" presStyleIdx="6" presStyleCnt="7" custLinFactX="-77498" custLinFactY="39407" custLinFactNeighborX="-100000" custLinFactNeighborY="100000">
        <dgm:presLayoutVars>
          <dgm:bulletEnabled val="1"/>
        </dgm:presLayoutVars>
      </dgm:prSet>
      <dgm:spPr/>
    </dgm:pt>
  </dgm:ptLst>
  <dgm:cxnLst>
    <dgm:cxn modelId="{4CDB3C03-5D5C-4644-A669-1403CB3B117D}" type="presOf" srcId="{AF0DB30B-26A6-459F-AC39-C6D889F4D15E}" destId="{E591569B-44F4-4E23-8AF1-B5511A9CCC92}" srcOrd="0" destOrd="0" presId="urn:microsoft.com/office/officeart/2005/8/layout/bProcess4"/>
    <dgm:cxn modelId="{2E8E4515-D028-4E73-B217-CCF46551D37A}" type="presOf" srcId="{D33C3E3A-A049-4780-BF73-8585D74878BB}" destId="{ED390A05-78F3-4A36-8D89-8C434D7EE5D1}" srcOrd="0" destOrd="0" presId="urn:microsoft.com/office/officeart/2005/8/layout/bProcess4"/>
    <dgm:cxn modelId="{380C5127-08FB-495B-9A9F-0E23750152FF}" type="presOf" srcId="{5EAC74D4-5ADF-4955-A23F-AF0104CA98F5}" destId="{27030583-5674-4937-8B45-1240A54C0622}" srcOrd="0" destOrd="0" presId="urn:microsoft.com/office/officeart/2005/8/layout/bProcess4"/>
    <dgm:cxn modelId="{365AC52B-590B-4C0C-862B-B36C9CAE919B}" srcId="{6777D185-155E-40B7-9088-E215F1F9DDA0}" destId="{AF0DB30B-26A6-459F-AC39-C6D889F4D15E}" srcOrd="5" destOrd="0" parTransId="{1940BD9B-5034-458D-A661-6E62A7846AC9}" sibTransId="{5323B673-6CD5-4330-8868-B1F40703A0B7}"/>
    <dgm:cxn modelId="{C793DF2B-BDFA-4619-A106-DF3C3AAF9605}" type="presOf" srcId="{12BCF178-F2FC-47A1-8770-AA9958A7414A}" destId="{FA310F09-BD5D-49DF-90BE-D61ADF5BA982}" srcOrd="0" destOrd="0" presId="urn:microsoft.com/office/officeart/2005/8/layout/bProcess4"/>
    <dgm:cxn modelId="{00502431-5E13-4943-B2A2-98C67CB537CB}" srcId="{6777D185-155E-40B7-9088-E215F1F9DDA0}" destId="{D33C3E3A-A049-4780-BF73-8585D74878BB}" srcOrd="2" destOrd="0" parTransId="{89EBC805-9C13-4F43-916C-6FA7928602C5}" sibTransId="{12BCF178-F2FC-47A1-8770-AA9958A7414A}"/>
    <dgm:cxn modelId="{89E7AF52-A5F1-45FA-9ACE-B2AC4A1FC0CD}" type="presOf" srcId="{6777D185-155E-40B7-9088-E215F1F9DDA0}" destId="{9528F8E2-9A8A-4674-A2EC-1DDD109968DE}" srcOrd="0" destOrd="0" presId="urn:microsoft.com/office/officeart/2005/8/layout/bProcess4"/>
    <dgm:cxn modelId="{07E9D858-EE56-4B11-AA9E-0F87426C0252}" type="presOf" srcId="{5992899E-4A43-4461-849A-1B7E1D2D5985}" destId="{04890A4B-6678-4779-A376-0BD02BD8D432}" srcOrd="0" destOrd="0" presId="urn:microsoft.com/office/officeart/2005/8/layout/bProcess4"/>
    <dgm:cxn modelId="{EE75CE79-6B80-4027-B15C-B08501511939}" type="presOf" srcId="{FFF2EC07-610E-4D54-B29B-FE23835C3DB4}" destId="{D40A4074-B8BA-4C74-8F9B-AF54DEAD9AD7}" srcOrd="0" destOrd="0" presId="urn:microsoft.com/office/officeart/2005/8/layout/bProcess4"/>
    <dgm:cxn modelId="{12F6678B-1724-4B07-9925-16EA916BB823}" type="presOf" srcId="{F31A75BC-4811-40AA-AB2A-7545A8D258D6}" destId="{CCBD0F32-0D78-40EC-9E04-9DB03E173DF6}" srcOrd="0" destOrd="0" presId="urn:microsoft.com/office/officeart/2005/8/layout/bProcess4"/>
    <dgm:cxn modelId="{8C11908B-53B6-4F06-A7BF-5EB5803EDBCB}" type="presOf" srcId="{8212707F-51D2-487A-BE25-B44887250EDC}" destId="{84BB28AB-7153-48D8-BEF2-F19FFE2CD972}" srcOrd="0" destOrd="0" presId="urn:microsoft.com/office/officeart/2005/8/layout/bProcess4"/>
    <dgm:cxn modelId="{DDFDF78B-D62A-4553-B199-8F942409C3DE}" type="presOf" srcId="{0DAC00D3-C5A6-4A2C-A614-3E73D3732C7E}" destId="{CDF995FA-57ED-43B2-BBF6-8E0D664ADEE1}" srcOrd="0" destOrd="0" presId="urn:microsoft.com/office/officeart/2005/8/layout/bProcess4"/>
    <dgm:cxn modelId="{D9270B9F-E200-4733-8156-1DD5D5E839D6}" srcId="{6777D185-155E-40B7-9088-E215F1F9DDA0}" destId="{5992899E-4A43-4461-849A-1B7E1D2D5985}" srcOrd="0" destOrd="0" parTransId="{119B2638-6763-436B-9C2B-0F5CE3646FC8}" sibTransId="{F24485B5-C739-4C34-AC00-49DB65EBFC8B}"/>
    <dgm:cxn modelId="{016A84A3-CADE-4355-91B5-418AB9635BE9}" type="presOf" srcId="{F24485B5-C739-4C34-AC00-49DB65EBFC8B}" destId="{04B17DD9-F0BD-4B5D-9452-4E7D92B01D65}" srcOrd="0" destOrd="0" presId="urn:microsoft.com/office/officeart/2005/8/layout/bProcess4"/>
    <dgm:cxn modelId="{46E03CA6-0F48-474B-9382-90296CAD75B0}" type="presOf" srcId="{76CBA2D2-83D5-4533-AEA3-0D7774A5E191}" destId="{D4D8B36B-C22B-477E-896E-663D46982AF2}" srcOrd="0" destOrd="0" presId="urn:microsoft.com/office/officeart/2005/8/layout/bProcess4"/>
    <dgm:cxn modelId="{5EC9D8AB-B0ED-460E-8BB0-3B1495215C95}" srcId="{6777D185-155E-40B7-9088-E215F1F9DDA0}" destId="{76CBA2D2-83D5-4533-AEA3-0D7774A5E191}" srcOrd="1" destOrd="0" parTransId="{C9C25FCF-D3E2-47E1-B26F-5192935DAE61}" sibTransId="{5EAC74D4-5ADF-4955-A23F-AF0104CA98F5}"/>
    <dgm:cxn modelId="{4EBF80B6-2583-4044-BE14-33E56951E20C}" srcId="{6777D185-155E-40B7-9088-E215F1F9DDA0}" destId="{FFF2EC07-610E-4D54-B29B-FE23835C3DB4}" srcOrd="4" destOrd="0" parTransId="{D88B3E37-FE34-4A5E-9541-63CEF8DBCF1A}" sibTransId="{D301379C-E0F2-4FD4-9B83-DDB77F5FDFEF}"/>
    <dgm:cxn modelId="{1E83E2CD-3E98-482B-BCAB-2B771AD55848}" srcId="{6777D185-155E-40B7-9088-E215F1F9DDA0}" destId="{F31A75BC-4811-40AA-AB2A-7545A8D258D6}" srcOrd="6" destOrd="0" parTransId="{F92E73A1-0E97-48B4-8C0C-20F55E3F7087}" sibTransId="{C3357D92-2F67-48AE-9189-16131BA60328}"/>
    <dgm:cxn modelId="{D9DFF7E8-D7E5-45CE-A3C7-8865AD083996}" type="presOf" srcId="{5323B673-6CD5-4330-8868-B1F40703A0B7}" destId="{CC0AAAAE-1F89-4D34-BD04-3C7263B5D62E}" srcOrd="0" destOrd="0" presId="urn:microsoft.com/office/officeart/2005/8/layout/bProcess4"/>
    <dgm:cxn modelId="{1AF28EED-A53F-4CE1-BEA8-C9B03F6414C5}" srcId="{6777D185-155E-40B7-9088-E215F1F9DDA0}" destId="{8212707F-51D2-487A-BE25-B44887250EDC}" srcOrd="3" destOrd="0" parTransId="{2628D9A1-F217-4D0A-92AB-3E596A2BD805}" sibTransId="{0DAC00D3-C5A6-4A2C-A614-3E73D3732C7E}"/>
    <dgm:cxn modelId="{98B809EF-45FD-4BAC-A963-1B37B647B0CD}" type="presOf" srcId="{D301379C-E0F2-4FD4-9B83-DDB77F5FDFEF}" destId="{040ACDD5-322E-4835-B405-00F537DF7631}" srcOrd="0" destOrd="0" presId="urn:microsoft.com/office/officeart/2005/8/layout/bProcess4"/>
    <dgm:cxn modelId="{F77E4DD4-B91C-4298-8ADC-B31FD8B4A1D9}" type="presParOf" srcId="{9528F8E2-9A8A-4674-A2EC-1DDD109968DE}" destId="{DAA65C76-8341-467F-81A6-D08E1514E955}" srcOrd="0" destOrd="0" presId="urn:microsoft.com/office/officeart/2005/8/layout/bProcess4"/>
    <dgm:cxn modelId="{3195CCF3-525D-4407-B4CB-AFC706A454BF}" type="presParOf" srcId="{DAA65C76-8341-467F-81A6-D08E1514E955}" destId="{421DCF0B-327B-43D5-8219-EBC717F17AFF}" srcOrd="0" destOrd="0" presId="urn:microsoft.com/office/officeart/2005/8/layout/bProcess4"/>
    <dgm:cxn modelId="{36ED9B91-ABF6-47D5-B069-E098164A7F7D}" type="presParOf" srcId="{DAA65C76-8341-467F-81A6-D08E1514E955}" destId="{04890A4B-6678-4779-A376-0BD02BD8D432}" srcOrd="1" destOrd="0" presId="urn:microsoft.com/office/officeart/2005/8/layout/bProcess4"/>
    <dgm:cxn modelId="{FB94193D-68BE-4302-99CE-388649284E90}" type="presParOf" srcId="{9528F8E2-9A8A-4674-A2EC-1DDD109968DE}" destId="{04B17DD9-F0BD-4B5D-9452-4E7D92B01D65}" srcOrd="1" destOrd="0" presId="urn:microsoft.com/office/officeart/2005/8/layout/bProcess4"/>
    <dgm:cxn modelId="{903AA0F2-9568-497E-A3F0-66818D752B3B}" type="presParOf" srcId="{9528F8E2-9A8A-4674-A2EC-1DDD109968DE}" destId="{186893C3-800B-47E5-BB25-2AD395591637}" srcOrd="2" destOrd="0" presId="urn:microsoft.com/office/officeart/2005/8/layout/bProcess4"/>
    <dgm:cxn modelId="{469215BA-6414-4F29-B46E-6F047AB67390}" type="presParOf" srcId="{186893C3-800B-47E5-BB25-2AD395591637}" destId="{D08B7B6F-F582-4AE5-9815-C625B45E2D91}" srcOrd="0" destOrd="0" presId="urn:microsoft.com/office/officeart/2005/8/layout/bProcess4"/>
    <dgm:cxn modelId="{53369B24-8B6E-4C6D-A427-25E72528EEE1}" type="presParOf" srcId="{186893C3-800B-47E5-BB25-2AD395591637}" destId="{D4D8B36B-C22B-477E-896E-663D46982AF2}" srcOrd="1" destOrd="0" presId="urn:microsoft.com/office/officeart/2005/8/layout/bProcess4"/>
    <dgm:cxn modelId="{02DACF54-EFB0-4DBA-BF30-C21F7CAD97CF}" type="presParOf" srcId="{9528F8E2-9A8A-4674-A2EC-1DDD109968DE}" destId="{27030583-5674-4937-8B45-1240A54C0622}" srcOrd="3" destOrd="0" presId="urn:microsoft.com/office/officeart/2005/8/layout/bProcess4"/>
    <dgm:cxn modelId="{F4A59B24-EC89-4128-8A4D-BBA413BDBD88}" type="presParOf" srcId="{9528F8E2-9A8A-4674-A2EC-1DDD109968DE}" destId="{677337EB-F1E6-488F-AADC-8EDCA58D9332}" srcOrd="4" destOrd="0" presId="urn:microsoft.com/office/officeart/2005/8/layout/bProcess4"/>
    <dgm:cxn modelId="{BF175254-F57C-44A8-A986-763F201A3602}" type="presParOf" srcId="{677337EB-F1E6-488F-AADC-8EDCA58D9332}" destId="{C7AEE105-3779-4024-9D03-8B0CA5307681}" srcOrd="0" destOrd="0" presId="urn:microsoft.com/office/officeart/2005/8/layout/bProcess4"/>
    <dgm:cxn modelId="{77065E92-2C69-4156-97DD-787C844F6FC2}" type="presParOf" srcId="{677337EB-F1E6-488F-AADC-8EDCA58D9332}" destId="{ED390A05-78F3-4A36-8D89-8C434D7EE5D1}" srcOrd="1" destOrd="0" presId="urn:microsoft.com/office/officeart/2005/8/layout/bProcess4"/>
    <dgm:cxn modelId="{AAD76A6B-0890-4DE6-A9FF-97D0FDABFAA1}" type="presParOf" srcId="{9528F8E2-9A8A-4674-A2EC-1DDD109968DE}" destId="{FA310F09-BD5D-49DF-90BE-D61ADF5BA982}" srcOrd="5" destOrd="0" presId="urn:microsoft.com/office/officeart/2005/8/layout/bProcess4"/>
    <dgm:cxn modelId="{9CFE4ECA-CDE3-4780-9C31-59810753F654}" type="presParOf" srcId="{9528F8E2-9A8A-4674-A2EC-1DDD109968DE}" destId="{C64AE90C-3B66-4E57-B1E7-888AB455785E}" srcOrd="6" destOrd="0" presId="urn:microsoft.com/office/officeart/2005/8/layout/bProcess4"/>
    <dgm:cxn modelId="{26607B12-A363-4F5A-BD86-19215773DE52}" type="presParOf" srcId="{C64AE90C-3B66-4E57-B1E7-888AB455785E}" destId="{06582357-44DD-4879-B089-4150F399407D}" srcOrd="0" destOrd="0" presId="urn:microsoft.com/office/officeart/2005/8/layout/bProcess4"/>
    <dgm:cxn modelId="{F7118F0B-4E62-47A5-AAE9-83E4A7642366}" type="presParOf" srcId="{C64AE90C-3B66-4E57-B1E7-888AB455785E}" destId="{84BB28AB-7153-48D8-BEF2-F19FFE2CD972}" srcOrd="1" destOrd="0" presId="urn:microsoft.com/office/officeart/2005/8/layout/bProcess4"/>
    <dgm:cxn modelId="{B7541E94-F015-41C6-8DC2-2AD365A84379}" type="presParOf" srcId="{9528F8E2-9A8A-4674-A2EC-1DDD109968DE}" destId="{CDF995FA-57ED-43B2-BBF6-8E0D664ADEE1}" srcOrd="7" destOrd="0" presId="urn:microsoft.com/office/officeart/2005/8/layout/bProcess4"/>
    <dgm:cxn modelId="{25BB4F26-16B6-4A68-B583-1F586DBA7D66}" type="presParOf" srcId="{9528F8E2-9A8A-4674-A2EC-1DDD109968DE}" destId="{D77556BB-AF9E-440E-80B6-3A9A1605C0B2}" srcOrd="8" destOrd="0" presId="urn:microsoft.com/office/officeart/2005/8/layout/bProcess4"/>
    <dgm:cxn modelId="{6096FFB4-2F2D-4046-A952-09F6CEFFD073}" type="presParOf" srcId="{D77556BB-AF9E-440E-80B6-3A9A1605C0B2}" destId="{E82916A3-E02E-41A6-885F-70794787D181}" srcOrd="0" destOrd="0" presId="urn:microsoft.com/office/officeart/2005/8/layout/bProcess4"/>
    <dgm:cxn modelId="{350BADAA-0A6F-48AC-90D4-2E84159FB62B}" type="presParOf" srcId="{D77556BB-AF9E-440E-80B6-3A9A1605C0B2}" destId="{D40A4074-B8BA-4C74-8F9B-AF54DEAD9AD7}" srcOrd="1" destOrd="0" presId="urn:microsoft.com/office/officeart/2005/8/layout/bProcess4"/>
    <dgm:cxn modelId="{32E3B798-765C-4E24-A388-8D655B00094A}" type="presParOf" srcId="{9528F8E2-9A8A-4674-A2EC-1DDD109968DE}" destId="{040ACDD5-322E-4835-B405-00F537DF7631}" srcOrd="9" destOrd="0" presId="urn:microsoft.com/office/officeart/2005/8/layout/bProcess4"/>
    <dgm:cxn modelId="{DF71237B-AEE5-4ED7-801F-E9536F8597D8}" type="presParOf" srcId="{9528F8E2-9A8A-4674-A2EC-1DDD109968DE}" destId="{6604D54D-9B65-403B-8E18-7D3AA96CD65C}" srcOrd="10" destOrd="0" presId="urn:microsoft.com/office/officeart/2005/8/layout/bProcess4"/>
    <dgm:cxn modelId="{75BFFC00-BAF2-4182-923B-46810B8A1A76}" type="presParOf" srcId="{6604D54D-9B65-403B-8E18-7D3AA96CD65C}" destId="{262CAC76-DD1A-42DA-B1D8-E6BA646DE571}" srcOrd="0" destOrd="0" presId="urn:microsoft.com/office/officeart/2005/8/layout/bProcess4"/>
    <dgm:cxn modelId="{ED71D868-760D-41B8-A91A-34360DC12B3F}" type="presParOf" srcId="{6604D54D-9B65-403B-8E18-7D3AA96CD65C}" destId="{E591569B-44F4-4E23-8AF1-B5511A9CCC92}" srcOrd="1" destOrd="0" presId="urn:microsoft.com/office/officeart/2005/8/layout/bProcess4"/>
    <dgm:cxn modelId="{A54C6E9A-DBC8-43F8-A1DB-0E1147B0F50A}" type="presParOf" srcId="{9528F8E2-9A8A-4674-A2EC-1DDD109968DE}" destId="{CC0AAAAE-1F89-4D34-BD04-3C7263B5D62E}" srcOrd="11" destOrd="0" presId="urn:microsoft.com/office/officeart/2005/8/layout/bProcess4"/>
    <dgm:cxn modelId="{34039F4A-CF4E-49F4-A0CD-8D84C0A65B4C}" type="presParOf" srcId="{9528F8E2-9A8A-4674-A2EC-1DDD109968DE}" destId="{165C2C88-2225-4E36-9709-BEED172A8982}" srcOrd="12" destOrd="0" presId="urn:microsoft.com/office/officeart/2005/8/layout/bProcess4"/>
    <dgm:cxn modelId="{CA90BDAA-8C22-42BC-BA00-7D2B23DC30FD}" type="presParOf" srcId="{165C2C88-2225-4E36-9709-BEED172A8982}" destId="{4C656465-CCEA-4309-8A9B-3C0B6439A6B9}" srcOrd="0" destOrd="0" presId="urn:microsoft.com/office/officeart/2005/8/layout/bProcess4"/>
    <dgm:cxn modelId="{7F1C3DEA-3DA9-47C9-817D-3EFE5F269083}" type="presParOf" srcId="{165C2C88-2225-4E36-9709-BEED172A8982}" destId="{CCBD0F32-0D78-40EC-9E04-9DB03E173DF6}" srcOrd="1" destOrd="0" presId="urn:microsoft.com/office/officeart/2005/8/layout/bProcess4"/>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359168D-9373-4104-A5E5-D4CBA03E38BA}">
      <dsp:nvSpPr>
        <dsp:cNvPr id="0" name=""/>
        <dsp:cNvSpPr/>
      </dsp:nvSpPr>
      <dsp:spPr>
        <a:xfrm>
          <a:off x="1124" y="160487"/>
          <a:ext cx="1215453" cy="907310"/>
        </a:xfrm>
        <a:prstGeom prst="round2SameRect">
          <a:avLst>
            <a:gd name="adj1" fmla="val 8000"/>
            <a:gd name="adj2" fmla="val 0"/>
          </a:avLst>
        </a:prstGeom>
        <a:solidFill>
          <a:schemeClr val="lt1">
            <a:alpha val="90000"/>
            <a:hueOff val="0"/>
            <a:satOff val="0"/>
            <a:lumOff val="0"/>
            <a:alphaOff val="0"/>
          </a:schemeClr>
        </a:solidFill>
        <a:ln w="48000" cap="flat" cmpd="thickThin"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6510" tIns="49530" rIns="16510" bIns="16510" numCol="1" spcCol="1270" anchor="t" anchorCtr="0">
          <a:noAutofit/>
        </a:bodyPr>
        <a:lstStyle/>
        <a:p>
          <a:pPr marL="114300" lvl="1" indent="-114300" algn="l" defTabSz="577850">
            <a:lnSpc>
              <a:spcPct val="90000"/>
            </a:lnSpc>
            <a:spcBef>
              <a:spcPct val="0"/>
            </a:spcBef>
            <a:spcAft>
              <a:spcPct val="15000"/>
            </a:spcAft>
            <a:buChar char="•"/>
          </a:pPr>
          <a:r>
            <a:rPr lang="es-EC" sz="1300" kern="1200" dirty="0" err="1"/>
            <a:t>Product</a:t>
          </a:r>
          <a:r>
            <a:rPr lang="es-EC" sz="1300" kern="1200" dirty="0"/>
            <a:t> </a:t>
          </a:r>
          <a:r>
            <a:rPr lang="es-EC" sz="1300" kern="1200" dirty="0" err="1"/>
            <a:t>Owner</a:t>
          </a:r>
          <a:endParaRPr lang="es-EC" sz="1300" kern="1200" dirty="0"/>
        </a:p>
      </dsp:txBody>
      <dsp:txXfrm>
        <a:off x="22383" y="181746"/>
        <a:ext cx="1172935" cy="886051"/>
      </dsp:txXfrm>
    </dsp:sp>
    <dsp:sp modelId="{50B4139A-35E0-4041-B280-354DD42F4A3E}">
      <dsp:nvSpPr>
        <dsp:cNvPr id="0" name=""/>
        <dsp:cNvSpPr/>
      </dsp:nvSpPr>
      <dsp:spPr>
        <a:xfrm>
          <a:off x="1124" y="1067797"/>
          <a:ext cx="1215453" cy="390143"/>
        </a:xfrm>
        <a:prstGeom prst="rect">
          <a:avLst/>
        </a:prstGeom>
        <a:solidFill>
          <a:schemeClr val="accent1">
            <a:hueOff val="0"/>
            <a:satOff val="0"/>
            <a:lumOff val="0"/>
            <a:alphaOff val="0"/>
          </a:schemeClr>
        </a:solidFill>
        <a:ln w="48000" cap="flat" cmpd="thickThin"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0" rIns="15240" bIns="0" numCol="1" spcCol="1270" anchor="ctr" anchorCtr="0">
          <a:noAutofit/>
        </a:bodyPr>
        <a:lstStyle/>
        <a:p>
          <a:pPr marL="0" lvl="0" indent="0" algn="l" defTabSz="533400">
            <a:lnSpc>
              <a:spcPct val="90000"/>
            </a:lnSpc>
            <a:spcBef>
              <a:spcPct val="0"/>
            </a:spcBef>
            <a:spcAft>
              <a:spcPct val="35000"/>
            </a:spcAft>
            <a:buNone/>
          </a:pPr>
          <a:r>
            <a:rPr lang="es-ES" sz="1200" kern="1200" dirty="0"/>
            <a:t>Srta. Isabel Paredes</a:t>
          </a:r>
          <a:endParaRPr lang="es-EC" sz="1200" kern="1200" dirty="0"/>
        </a:p>
      </dsp:txBody>
      <dsp:txXfrm>
        <a:off x="1124" y="1067797"/>
        <a:ext cx="855953" cy="390143"/>
      </dsp:txXfrm>
    </dsp:sp>
    <dsp:sp modelId="{0B10A4C6-6102-4824-89CD-C231D90D6A93}">
      <dsp:nvSpPr>
        <dsp:cNvPr id="0" name=""/>
        <dsp:cNvSpPr/>
      </dsp:nvSpPr>
      <dsp:spPr>
        <a:xfrm>
          <a:off x="891460" y="1129768"/>
          <a:ext cx="425408" cy="425408"/>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a:stretch>
        </a:blipFill>
        <a:ln w="48000" cap="flat" cmpd="thickThin"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81B1B01-C059-469E-B244-A117AD0D2E79}">
      <dsp:nvSpPr>
        <dsp:cNvPr id="0" name=""/>
        <dsp:cNvSpPr/>
      </dsp:nvSpPr>
      <dsp:spPr>
        <a:xfrm>
          <a:off x="1422261" y="160487"/>
          <a:ext cx="1215453" cy="907310"/>
        </a:xfrm>
        <a:prstGeom prst="round2SameRect">
          <a:avLst>
            <a:gd name="adj1" fmla="val 8000"/>
            <a:gd name="adj2" fmla="val 0"/>
          </a:avLst>
        </a:prstGeom>
        <a:solidFill>
          <a:schemeClr val="lt1">
            <a:alpha val="90000"/>
            <a:hueOff val="0"/>
            <a:satOff val="0"/>
            <a:lumOff val="0"/>
            <a:alphaOff val="0"/>
          </a:schemeClr>
        </a:solidFill>
        <a:ln w="48000" cap="flat" cmpd="thickThin"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6510" tIns="49530" rIns="16510" bIns="16510" numCol="1" spcCol="1270" anchor="t" anchorCtr="0">
          <a:noAutofit/>
        </a:bodyPr>
        <a:lstStyle/>
        <a:p>
          <a:pPr marL="114300" lvl="1" indent="-114300" algn="l" defTabSz="577850">
            <a:lnSpc>
              <a:spcPct val="90000"/>
            </a:lnSpc>
            <a:spcBef>
              <a:spcPct val="0"/>
            </a:spcBef>
            <a:spcAft>
              <a:spcPct val="15000"/>
            </a:spcAft>
            <a:buChar char="•"/>
          </a:pPr>
          <a:r>
            <a:rPr lang="es-ES" sz="1300" kern="1200" dirty="0"/>
            <a:t>Scrum Master</a:t>
          </a:r>
          <a:endParaRPr lang="es-EC" sz="1300" kern="1200" dirty="0"/>
        </a:p>
      </dsp:txBody>
      <dsp:txXfrm>
        <a:off x="1443520" y="181746"/>
        <a:ext cx="1172935" cy="886051"/>
      </dsp:txXfrm>
    </dsp:sp>
    <dsp:sp modelId="{0F1ED4DF-65DE-4284-BCFC-13F3A02B419F}">
      <dsp:nvSpPr>
        <dsp:cNvPr id="0" name=""/>
        <dsp:cNvSpPr/>
      </dsp:nvSpPr>
      <dsp:spPr>
        <a:xfrm>
          <a:off x="1422261" y="1067797"/>
          <a:ext cx="1215453" cy="390143"/>
        </a:xfrm>
        <a:prstGeom prst="rect">
          <a:avLst/>
        </a:prstGeom>
        <a:solidFill>
          <a:schemeClr val="accent1">
            <a:hueOff val="0"/>
            <a:satOff val="0"/>
            <a:lumOff val="0"/>
            <a:alphaOff val="0"/>
          </a:schemeClr>
        </a:solidFill>
        <a:ln w="48000" cap="flat" cmpd="thickThin"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0" rIns="15240" bIns="0" numCol="1" spcCol="1270" anchor="ctr" anchorCtr="0">
          <a:noAutofit/>
        </a:bodyPr>
        <a:lstStyle/>
        <a:p>
          <a:pPr marL="0" lvl="0" indent="0" algn="l" defTabSz="533400">
            <a:lnSpc>
              <a:spcPct val="90000"/>
            </a:lnSpc>
            <a:spcBef>
              <a:spcPct val="0"/>
            </a:spcBef>
            <a:spcAft>
              <a:spcPct val="35000"/>
            </a:spcAft>
            <a:buNone/>
          </a:pPr>
          <a:r>
            <a:rPr lang="es-EC" sz="1200" kern="1200" dirty="0"/>
            <a:t>Ing. Edwin Salvador</a:t>
          </a:r>
        </a:p>
      </dsp:txBody>
      <dsp:txXfrm>
        <a:off x="1422261" y="1067797"/>
        <a:ext cx="855953" cy="390143"/>
      </dsp:txXfrm>
    </dsp:sp>
    <dsp:sp modelId="{BD6DFDD4-0E0D-4045-B88B-562CDF9007F7}">
      <dsp:nvSpPr>
        <dsp:cNvPr id="0" name=""/>
        <dsp:cNvSpPr/>
      </dsp:nvSpPr>
      <dsp:spPr>
        <a:xfrm>
          <a:off x="2312598" y="1129768"/>
          <a:ext cx="425408" cy="425408"/>
        </a:xfrm>
        <a:prstGeom prst="ellipse">
          <a:avLst/>
        </a:prstGeom>
        <a:blipFill>
          <a:blip xmlns:r="http://schemas.openxmlformats.org/officeDocument/2006/relationships" r:embed="rId2" cstate="print">
            <a:extLst>
              <a:ext uri="{28A0092B-C50C-407E-A947-70E740481C1C}">
                <a14:useLocalDpi xmlns:a14="http://schemas.microsoft.com/office/drawing/2010/main" val="0"/>
              </a:ext>
            </a:extLst>
          </a:blip>
          <a:srcRect/>
          <a:stretch>
            <a:fillRect/>
          </a:stretch>
        </a:blipFill>
        <a:ln w="48000" cap="flat" cmpd="thickThin"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8E48474-2D89-4525-B654-15918CAD640A}">
      <dsp:nvSpPr>
        <dsp:cNvPr id="0" name=""/>
        <dsp:cNvSpPr/>
      </dsp:nvSpPr>
      <dsp:spPr>
        <a:xfrm>
          <a:off x="711692" y="1765873"/>
          <a:ext cx="1215453" cy="907310"/>
        </a:xfrm>
        <a:prstGeom prst="round2SameRect">
          <a:avLst>
            <a:gd name="adj1" fmla="val 8000"/>
            <a:gd name="adj2" fmla="val 0"/>
          </a:avLst>
        </a:prstGeom>
        <a:solidFill>
          <a:schemeClr val="lt1">
            <a:alpha val="90000"/>
            <a:hueOff val="0"/>
            <a:satOff val="0"/>
            <a:lumOff val="0"/>
            <a:alphaOff val="0"/>
          </a:schemeClr>
        </a:solidFill>
        <a:ln w="48000" cap="flat" cmpd="thickThin"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6510" tIns="49530" rIns="16510" bIns="16510" numCol="1" spcCol="1270" anchor="t" anchorCtr="0">
          <a:noAutofit/>
        </a:bodyPr>
        <a:lstStyle/>
        <a:p>
          <a:pPr marL="114300" lvl="1" indent="-114300" algn="l" defTabSz="577850">
            <a:lnSpc>
              <a:spcPct val="90000"/>
            </a:lnSpc>
            <a:spcBef>
              <a:spcPct val="0"/>
            </a:spcBef>
            <a:spcAft>
              <a:spcPct val="15000"/>
            </a:spcAft>
            <a:buChar char="•"/>
          </a:pPr>
          <a:r>
            <a:rPr lang="es-ES" sz="1300" kern="1200"/>
            <a:t>Development Team</a:t>
          </a:r>
          <a:endParaRPr lang="es-EC" sz="1300" kern="1200"/>
        </a:p>
      </dsp:txBody>
      <dsp:txXfrm>
        <a:off x="732951" y="1787132"/>
        <a:ext cx="1172935" cy="886051"/>
      </dsp:txXfrm>
    </dsp:sp>
    <dsp:sp modelId="{5A9570DB-9E27-40C6-BCE4-4CB05F249F0A}">
      <dsp:nvSpPr>
        <dsp:cNvPr id="0" name=""/>
        <dsp:cNvSpPr/>
      </dsp:nvSpPr>
      <dsp:spPr>
        <a:xfrm>
          <a:off x="711692" y="2673183"/>
          <a:ext cx="1215453" cy="390143"/>
        </a:xfrm>
        <a:prstGeom prst="rect">
          <a:avLst/>
        </a:prstGeom>
        <a:solidFill>
          <a:schemeClr val="accent1">
            <a:hueOff val="0"/>
            <a:satOff val="0"/>
            <a:lumOff val="0"/>
            <a:alphaOff val="0"/>
          </a:schemeClr>
        </a:solidFill>
        <a:ln w="48000" cap="flat" cmpd="thickThin"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0" rIns="15240" bIns="0" numCol="1" spcCol="1270" anchor="ctr" anchorCtr="0">
          <a:noAutofit/>
        </a:bodyPr>
        <a:lstStyle/>
        <a:p>
          <a:pPr marL="0" lvl="0" indent="0" algn="l" defTabSz="533400">
            <a:lnSpc>
              <a:spcPct val="90000"/>
            </a:lnSpc>
            <a:spcBef>
              <a:spcPct val="0"/>
            </a:spcBef>
            <a:spcAft>
              <a:spcPct val="35000"/>
            </a:spcAft>
            <a:buNone/>
          </a:pPr>
          <a:r>
            <a:rPr lang="es-EC" sz="1200" kern="1200" dirty="0"/>
            <a:t>Jhonathan Pizarra</a:t>
          </a:r>
        </a:p>
      </dsp:txBody>
      <dsp:txXfrm>
        <a:off x="711692" y="2673183"/>
        <a:ext cx="855953" cy="390143"/>
      </dsp:txXfrm>
    </dsp:sp>
    <dsp:sp modelId="{FAE282FC-F810-4A84-BCE0-517148F10BD8}">
      <dsp:nvSpPr>
        <dsp:cNvPr id="0" name=""/>
        <dsp:cNvSpPr/>
      </dsp:nvSpPr>
      <dsp:spPr>
        <a:xfrm>
          <a:off x="1602029" y="2735154"/>
          <a:ext cx="425408" cy="425408"/>
        </a:xfrm>
        <a:prstGeom prst="ellipse">
          <a:avLst/>
        </a:prstGeom>
        <a:blipFill>
          <a:blip xmlns:r="http://schemas.openxmlformats.org/officeDocument/2006/relationships" r:embed="rId3" cstate="print">
            <a:extLst>
              <a:ext uri="{28A0092B-C50C-407E-A947-70E740481C1C}">
                <a14:useLocalDpi xmlns:a14="http://schemas.microsoft.com/office/drawing/2010/main" val="0"/>
              </a:ext>
            </a:extLst>
          </a:blip>
          <a:srcRect/>
          <a:stretch>
            <a:fillRect/>
          </a:stretch>
        </a:blipFill>
        <a:ln w="48000" cap="flat" cmpd="thickThin"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BBF42D-EDC2-4637-9DD8-1BCEC46A651D}">
      <dsp:nvSpPr>
        <dsp:cNvPr id="0" name=""/>
        <dsp:cNvSpPr/>
      </dsp:nvSpPr>
      <dsp:spPr>
        <a:xfrm>
          <a:off x="0" y="566154"/>
          <a:ext cx="2739130" cy="416112"/>
        </a:xfrm>
        <a:prstGeom prst="roundRect">
          <a:avLst/>
        </a:prstGeom>
        <a:gradFill rotWithShape="0">
          <a:gsLst>
            <a:gs pos="0">
              <a:schemeClr val="accent1">
                <a:hueOff val="0"/>
                <a:satOff val="0"/>
                <a:lumOff val="0"/>
                <a:alphaOff val="0"/>
                <a:shade val="100000"/>
                <a:satMod val="137000"/>
              </a:schemeClr>
            </a:gs>
            <a:gs pos="71000">
              <a:schemeClr val="accent1">
                <a:hueOff val="0"/>
                <a:satOff val="0"/>
                <a:lumOff val="0"/>
                <a:alphaOff val="0"/>
                <a:shade val="98000"/>
                <a:satMod val="137000"/>
              </a:schemeClr>
            </a:gs>
            <a:gs pos="100000">
              <a:schemeClr val="accent1">
                <a:hueOff val="0"/>
                <a:satOff val="0"/>
                <a:lumOff val="0"/>
                <a:alphaOff val="0"/>
                <a:shade val="75000"/>
                <a:satMod val="137000"/>
              </a:schemeClr>
            </a:gs>
          </a:gsLst>
          <a:path path="rect">
            <a:fillToRect l="50000" t="50000" r="50000" b="50000"/>
          </a:path>
        </a:gradFill>
        <a:ln>
          <a:noFill/>
        </a:ln>
        <a:effectLst>
          <a:outerShdw blurRad="39000" dist="25400" dir="5400000" rotWithShape="0">
            <a:srgbClr val="000000">
              <a:alpha val="38000"/>
            </a:srgbClr>
          </a:outerShdw>
        </a:effectLst>
        <a:scene3d>
          <a:camera prst="orthographicFront">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s-ES" sz="1500" kern="1200" dirty="0"/>
            <a:t>Historias de usuario</a:t>
          </a:r>
          <a:endParaRPr lang="es-EC" sz="1500" kern="1200" dirty="0"/>
        </a:p>
      </dsp:txBody>
      <dsp:txXfrm>
        <a:off x="20313" y="586467"/>
        <a:ext cx="2698504" cy="375486"/>
      </dsp:txXfrm>
    </dsp:sp>
    <dsp:sp modelId="{4BC60E1B-CBF4-4FC0-ADDB-B06277E36733}">
      <dsp:nvSpPr>
        <dsp:cNvPr id="0" name=""/>
        <dsp:cNvSpPr/>
      </dsp:nvSpPr>
      <dsp:spPr>
        <a:xfrm>
          <a:off x="0" y="1108987"/>
          <a:ext cx="2739130" cy="380565"/>
        </a:xfrm>
        <a:prstGeom prst="roundRect">
          <a:avLst/>
        </a:prstGeom>
        <a:gradFill rotWithShape="0">
          <a:gsLst>
            <a:gs pos="0">
              <a:schemeClr val="accent1">
                <a:hueOff val="0"/>
                <a:satOff val="0"/>
                <a:lumOff val="0"/>
                <a:alphaOff val="0"/>
                <a:shade val="100000"/>
                <a:satMod val="137000"/>
              </a:schemeClr>
            </a:gs>
            <a:gs pos="71000">
              <a:schemeClr val="accent1">
                <a:hueOff val="0"/>
                <a:satOff val="0"/>
                <a:lumOff val="0"/>
                <a:alphaOff val="0"/>
                <a:shade val="98000"/>
                <a:satMod val="137000"/>
              </a:schemeClr>
            </a:gs>
            <a:gs pos="100000">
              <a:schemeClr val="accent1">
                <a:hueOff val="0"/>
                <a:satOff val="0"/>
                <a:lumOff val="0"/>
                <a:alphaOff val="0"/>
                <a:shade val="75000"/>
                <a:satMod val="137000"/>
              </a:schemeClr>
            </a:gs>
          </a:gsLst>
          <a:path path="rect">
            <a:fillToRect l="50000" t="50000" r="50000" b="50000"/>
          </a:path>
        </a:gradFill>
        <a:ln>
          <a:noFill/>
        </a:ln>
        <a:effectLst>
          <a:outerShdw blurRad="39000" dist="25400" dir="5400000" rotWithShape="0">
            <a:srgbClr val="000000">
              <a:alpha val="38000"/>
            </a:srgbClr>
          </a:outerShdw>
        </a:effectLst>
        <a:scene3d>
          <a:camera prst="orthographicFront">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s-ES" sz="1500" kern="1200"/>
            <a:t>Sprint Backlog</a:t>
          </a:r>
          <a:endParaRPr lang="es-EC" sz="1500" kern="1200"/>
        </a:p>
      </dsp:txBody>
      <dsp:txXfrm>
        <a:off x="18578" y="1127565"/>
        <a:ext cx="2701974" cy="343409"/>
      </dsp:txXfrm>
    </dsp:sp>
    <dsp:sp modelId="{8EE32EDC-0E0A-4213-945E-6BB9C0EF12E5}">
      <dsp:nvSpPr>
        <dsp:cNvPr id="0" name=""/>
        <dsp:cNvSpPr/>
      </dsp:nvSpPr>
      <dsp:spPr>
        <a:xfrm>
          <a:off x="0" y="1616272"/>
          <a:ext cx="2739130" cy="388004"/>
        </a:xfrm>
        <a:prstGeom prst="roundRect">
          <a:avLst/>
        </a:prstGeom>
        <a:gradFill rotWithShape="0">
          <a:gsLst>
            <a:gs pos="0">
              <a:schemeClr val="accent1">
                <a:hueOff val="0"/>
                <a:satOff val="0"/>
                <a:lumOff val="0"/>
                <a:alphaOff val="0"/>
                <a:shade val="100000"/>
                <a:satMod val="137000"/>
              </a:schemeClr>
            </a:gs>
            <a:gs pos="71000">
              <a:schemeClr val="accent1">
                <a:hueOff val="0"/>
                <a:satOff val="0"/>
                <a:lumOff val="0"/>
                <a:alphaOff val="0"/>
                <a:shade val="98000"/>
                <a:satMod val="137000"/>
              </a:schemeClr>
            </a:gs>
            <a:gs pos="100000">
              <a:schemeClr val="accent1">
                <a:hueOff val="0"/>
                <a:satOff val="0"/>
                <a:lumOff val="0"/>
                <a:alphaOff val="0"/>
                <a:shade val="75000"/>
                <a:satMod val="137000"/>
              </a:schemeClr>
            </a:gs>
          </a:gsLst>
          <a:path path="rect">
            <a:fillToRect l="50000" t="50000" r="50000" b="50000"/>
          </a:path>
        </a:gradFill>
        <a:ln>
          <a:noFill/>
        </a:ln>
        <a:effectLst>
          <a:outerShdw blurRad="39000" dist="25400" dir="5400000" rotWithShape="0">
            <a:srgbClr val="000000">
              <a:alpha val="38000"/>
            </a:srgbClr>
          </a:outerShdw>
        </a:effectLst>
        <a:scene3d>
          <a:camera prst="orthographicFront">
            <a:rot lat="0" lon="0" rev="0"/>
          </a:camera>
          <a:lightRig rig="threePt" dir="t">
            <a:rot lat="0" lon="0" rev="1800000"/>
          </a:lightRig>
        </a:scene3d>
        <a:sp3d prstMaterial="matte">
          <a:bevelT h="20000"/>
        </a:sp3d>
      </dsp:spPr>
      <dsp:style>
        <a:lnRef idx="0">
          <a:scrgbClr r="0" g="0" b="0"/>
        </a:lnRef>
        <a:fillRef idx="3">
          <a:scrgbClr r="0" g="0" b="0"/>
        </a:fillRef>
        <a:effectRef idx="3">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s-ES" sz="1500" kern="1200" dirty="0" err="1"/>
            <a:t>Product</a:t>
          </a:r>
          <a:r>
            <a:rPr lang="es-ES" sz="1500" kern="1200" dirty="0"/>
            <a:t> Backlog</a:t>
          </a:r>
          <a:endParaRPr lang="es-EC" sz="1500" kern="1200" dirty="0"/>
        </a:p>
      </dsp:txBody>
      <dsp:txXfrm>
        <a:off x="18941" y="1635213"/>
        <a:ext cx="2701248" cy="35012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4FCD241-4D1B-47D5-B924-279DAADCDE0F}">
      <dsp:nvSpPr>
        <dsp:cNvPr id="0" name=""/>
        <dsp:cNvSpPr/>
      </dsp:nvSpPr>
      <dsp:spPr>
        <a:xfrm>
          <a:off x="1030943" y="357338"/>
          <a:ext cx="971693" cy="971693"/>
        </a:xfrm>
        <a:prstGeom prst="ellipse">
          <a:avLst/>
        </a:prstGeom>
        <a:gradFill rotWithShape="0">
          <a:gsLst>
            <a:gs pos="0">
              <a:schemeClr val="accent1">
                <a:hueOff val="0"/>
                <a:satOff val="0"/>
                <a:lumOff val="0"/>
                <a:alphaOff val="0"/>
                <a:shade val="100000"/>
                <a:satMod val="137000"/>
              </a:schemeClr>
            </a:gs>
            <a:gs pos="71000">
              <a:schemeClr val="accent1">
                <a:hueOff val="0"/>
                <a:satOff val="0"/>
                <a:lumOff val="0"/>
                <a:alphaOff val="0"/>
                <a:shade val="98000"/>
                <a:satMod val="137000"/>
              </a:schemeClr>
            </a:gs>
            <a:gs pos="100000">
              <a:schemeClr val="accent1">
                <a:hueOff val="0"/>
                <a:satOff val="0"/>
                <a:lumOff val="0"/>
                <a:alphaOff val="0"/>
                <a:shade val="75000"/>
                <a:satMod val="137000"/>
              </a:schemeClr>
            </a:gs>
          </a:gsLst>
          <a:path path="rect">
            <a:fillToRect l="50000" t="50000" r="50000" b="50000"/>
          </a:path>
        </a:gradFill>
        <a:ln>
          <a:noFill/>
        </a:ln>
        <a:effectLst>
          <a:outerShdw blurRad="39000" dist="25400" dir="5400000" rotWithShape="0">
            <a:srgbClr val="000000">
              <a:alpha val="38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s-ES" sz="700" kern="1200" dirty="0"/>
            <a:t>Recopilación de requerimientos</a:t>
          </a:r>
          <a:endParaRPr lang="es-EC" sz="700" kern="1200" dirty="0"/>
        </a:p>
      </dsp:txBody>
      <dsp:txXfrm>
        <a:off x="1173244" y="499639"/>
        <a:ext cx="687091" cy="687091"/>
      </dsp:txXfrm>
    </dsp:sp>
    <dsp:sp modelId="{8B7AEC4F-F36E-4062-876B-93355257CB02}">
      <dsp:nvSpPr>
        <dsp:cNvPr id="0" name=""/>
        <dsp:cNvSpPr/>
      </dsp:nvSpPr>
      <dsp:spPr>
        <a:xfrm rot="2700000">
          <a:off x="1898230" y="1189484"/>
          <a:ext cx="257665" cy="327946"/>
        </a:xfrm>
        <a:prstGeom prst="rightArrow">
          <a:avLst>
            <a:gd name="adj1" fmla="val 60000"/>
            <a:gd name="adj2" fmla="val 50000"/>
          </a:avLst>
        </a:prstGeom>
        <a:gradFill rotWithShape="0">
          <a:gsLst>
            <a:gs pos="0">
              <a:schemeClr val="accent1">
                <a:tint val="60000"/>
                <a:hueOff val="0"/>
                <a:satOff val="0"/>
                <a:lumOff val="0"/>
                <a:alphaOff val="0"/>
                <a:shade val="100000"/>
                <a:satMod val="137000"/>
              </a:schemeClr>
            </a:gs>
            <a:gs pos="71000">
              <a:schemeClr val="accent1">
                <a:tint val="60000"/>
                <a:hueOff val="0"/>
                <a:satOff val="0"/>
                <a:lumOff val="0"/>
                <a:alphaOff val="0"/>
                <a:shade val="98000"/>
                <a:satMod val="137000"/>
              </a:schemeClr>
            </a:gs>
            <a:gs pos="100000">
              <a:schemeClr val="accent1">
                <a:tint val="60000"/>
                <a:hueOff val="0"/>
                <a:satOff val="0"/>
                <a:lumOff val="0"/>
                <a:alphaOff val="0"/>
                <a:shade val="75000"/>
                <a:satMod val="137000"/>
              </a:schemeClr>
            </a:gs>
          </a:gsLst>
          <a:path path="rect">
            <a:fillToRect l="50000" t="50000" r="50000" b="50000"/>
          </a:path>
        </a:gradFill>
        <a:ln>
          <a:noFill/>
        </a:ln>
        <a:effectLst>
          <a:outerShdw blurRad="39000" dist="25400" dir="5400000" rotWithShape="0">
            <a:srgbClr val="000000">
              <a:alpha val="38000"/>
            </a:srgbClr>
          </a:outerShdw>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s-EC" sz="600" kern="1200"/>
        </a:p>
      </dsp:txBody>
      <dsp:txXfrm>
        <a:off x="1909550" y="1227744"/>
        <a:ext cx="180366" cy="196768"/>
      </dsp:txXfrm>
    </dsp:sp>
    <dsp:sp modelId="{33FD274E-7887-4033-B090-237DD833D84B}">
      <dsp:nvSpPr>
        <dsp:cNvPr id="0" name=""/>
        <dsp:cNvSpPr/>
      </dsp:nvSpPr>
      <dsp:spPr>
        <a:xfrm>
          <a:off x="2061801" y="1388197"/>
          <a:ext cx="971693" cy="971693"/>
        </a:xfrm>
        <a:prstGeom prst="ellipse">
          <a:avLst/>
        </a:prstGeom>
        <a:gradFill rotWithShape="0">
          <a:gsLst>
            <a:gs pos="0">
              <a:schemeClr val="accent1">
                <a:hueOff val="0"/>
                <a:satOff val="0"/>
                <a:lumOff val="0"/>
                <a:alphaOff val="0"/>
                <a:shade val="100000"/>
                <a:satMod val="137000"/>
              </a:schemeClr>
            </a:gs>
            <a:gs pos="71000">
              <a:schemeClr val="accent1">
                <a:hueOff val="0"/>
                <a:satOff val="0"/>
                <a:lumOff val="0"/>
                <a:alphaOff val="0"/>
                <a:shade val="98000"/>
                <a:satMod val="137000"/>
              </a:schemeClr>
            </a:gs>
            <a:gs pos="100000">
              <a:schemeClr val="accent1">
                <a:hueOff val="0"/>
                <a:satOff val="0"/>
                <a:lumOff val="0"/>
                <a:alphaOff val="0"/>
                <a:shade val="75000"/>
                <a:satMod val="137000"/>
              </a:schemeClr>
            </a:gs>
          </a:gsLst>
          <a:path path="rect">
            <a:fillToRect l="50000" t="50000" r="50000" b="50000"/>
          </a:path>
        </a:gradFill>
        <a:ln>
          <a:noFill/>
        </a:ln>
        <a:effectLst>
          <a:outerShdw blurRad="39000" dist="25400" dir="5400000" rotWithShape="0">
            <a:srgbClr val="000000">
              <a:alpha val="38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s-ES" sz="700" kern="1200"/>
            <a:t>Planificación</a:t>
          </a:r>
          <a:endParaRPr lang="es-EC" sz="700" kern="1200"/>
        </a:p>
      </dsp:txBody>
      <dsp:txXfrm>
        <a:off x="2204102" y="1530498"/>
        <a:ext cx="687091" cy="687091"/>
      </dsp:txXfrm>
    </dsp:sp>
    <dsp:sp modelId="{81C311CF-01AD-4363-A4E9-207441136C49}">
      <dsp:nvSpPr>
        <dsp:cNvPr id="0" name=""/>
        <dsp:cNvSpPr/>
      </dsp:nvSpPr>
      <dsp:spPr>
        <a:xfrm rot="8100000">
          <a:off x="1908543" y="2220343"/>
          <a:ext cx="257665" cy="327946"/>
        </a:xfrm>
        <a:prstGeom prst="rightArrow">
          <a:avLst>
            <a:gd name="adj1" fmla="val 60000"/>
            <a:gd name="adj2" fmla="val 50000"/>
          </a:avLst>
        </a:prstGeom>
        <a:gradFill rotWithShape="0">
          <a:gsLst>
            <a:gs pos="0">
              <a:schemeClr val="accent1">
                <a:tint val="60000"/>
                <a:hueOff val="0"/>
                <a:satOff val="0"/>
                <a:lumOff val="0"/>
                <a:alphaOff val="0"/>
                <a:shade val="100000"/>
                <a:satMod val="137000"/>
              </a:schemeClr>
            </a:gs>
            <a:gs pos="71000">
              <a:schemeClr val="accent1">
                <a:tint val="60000"/>
                <a:hueOff val="0"/>
                <a:satOff val="0"/>
                <a:lumOff val="0"/>
                <a:alphaOff val="0"/>
                <a:shade val="98000"/>
                <a:satMod val="137000"/>
              </a:schemeClr>
            </a:gs>
            <a:gs pos="100000">
              <a:schemeClr val="accent1">
                <a:tint val="60000"/>
                <a:hueOff val="0"/>
                <a:satOff val="0"/>
                <a:lumOff val="0"/>
                <a:alphaOff val="0"/>
                <a:shade val="75000"/>
                <a:satMod val="137000"/>
              </a:schemeClr>
            </a:gs>
          </a:gsLst>
          <a:path path="rect">
            <a:fillToRect l="50000" t="50000" r="50000" b="50000"/>
          </a:path>
        </a:gradFill>
        <a:ln>
          <a:noFill/>
        </a:ln>
        <a:effectLst>
          <a:outerShdw blurRad="39000" dist="25400" dir="5400000" rotWithShape="0">
            <a:srgbClr val="000000">
              <a:alpha val="38000"/>
            </a:srgbClr>
          </a:outerShdw>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s-EC" sz="600" kern="1200"/>
        </a:p>
      </dsp:txBody>
      <dsp:txXfrm rot="10800000">
        <a:off x="1974522" y="2258603"/>
        <a:ext cx="180366" cy="196768"/>
      </dsp:txXfrm>
    </dsp:sp>
    <dsp:sp modelId="{4698BCA5-46FF-4433-9B7A-DE6B6B6D6DDE}">
      <dsp:nvSpPr>
        <dsp:cNvPr id="0" name=""/>
        <dsp:cNvSpPr/>
      </dsp:nvSpPr>
      <dsp:spPr>
        <a:xfrm>
          <a:off x="1030943" y="2419055"/>
          <a:ext cx="971693" cy="971693"/>
        </a:xfrm>
        <a:prstGeom prst="ellipse">
          <a:avLst/>
        </a:prstGeom>
        <a:gradFill rotWithShape="0">
          <a:gsLst>
            <a:gs pos="0">
              <a:schemeClr val="accent1">
                <a:hueOff val="0"/>
                <a:satOff val="0"/>
                <a:lumOff val="0"/>
                <a:alphaOff val="0"/>
                <a:shade val="100000"/>
                <a:satMod val="137000"/>
              </a:schemeClr>
            </a:gs>
            <a:gs pos="71000">
              <a:schemeClr val="accent1">
                <a:hueOff val="0"/>
                <a:satOff val="0"/>
                <a:lumOff val="0"/>
                <a:alphaOff val="0"/>
                <a:shade val="98000"/>
                <a:satMod val="137000"/>
              </a:schemeClr>
            </a:gs>
            <a:gs pos="100000">
              <a:schemeClr val="accent1">
                <a:hueOff val="0"/>
                <a:satOff val="0"/>
                <a:lumOff val="0"/>
                <a:alphaOff val="0"/>
                <a:shade val="75000"/>
                <a:satMod val="137000"/>
              </a:schemeClr>
            </a:gs>
          </a:gsLst>
          <a:path path="rect">
            <a:fillToRect l="50000" t="50000" r="50000" b="50000"/>
          </a:path>
        </a:gradFill>
        <a:ln>
          <a:noFill/>
        </a:ln>
        <a:effectLst>
          <a:outerShdw blurRad="39000" dist="25400" dir="5400000" rotWithShape="0">
            <a:srgbClr val="000000">
              <a:alpha val="38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s-ES" sz="700" kern="1200"/>
            <a:t>Seguimiento</a:t>
          </a:r>
          <a:endParaRPr lang="es-EC" sz="700" kern="1200"/>
        </a:p>
      </dsp:txBody>
      <dsp:txXfrm>
        <a:off x="1173244" y="2561356"/>
        <a:ext cx="687091" cy="687091"/>
      </dsp:txXfrm>
    </dsp:sp>
    <dsp:sp modelId="{F449134D-3ADE-4A89-9F15-02AFD4355838}">
      <dsp:nvSpPr>
        <dsp:cNvPr id="0" name=""/>
        <dsp:cNvSpPr/>
      </dsp:nvSpPr>
      <dsp:spPr>
        <a:xfrm rot="13500000">
          <a:off x="877684" y="2230656"/>
          <a:ext cx="257665" cy="327946"/>
        </a:xfrm>
        <a:prstGeom prst="rightArrow">
          <a:avLst>
            <a:gd name="adj1" fmla="val 60000"/>
            <a:gd name="adj2" fmla="val 50000"/>
          </a:avLst>
        </a:prstGeom>
        <a:gradFill rotWithShape="0">
          <a:gsLst>
            <a:gs pos="0">
              <a:schemeClr val="accent1">
                <a:tint val="60000"/>
                <a:hueOff val="0"/>
                <a:satOff val="0"/>
                <a:lumOff val="0"/>
                <a:alphaOff val="0"/>
                <a:shade val="100000"/>
                <a:satMod val="137000"/>
              </a:schemeClr>
            </a:gs>
            <a:gs pos="71000">
              <a:schemeClr val="accent1">
                <a:tint val="60000"/>
                <a:hueOff val="0"/>
                <a:satOff val="0"/>
                <a:lumOff val="0"/>
                <a:alphaOff val="0"/>
                <a:shade val="98000"/>
                <a:satMod val="137000"/>
              </a:schemeClr>
            </a:gs>
            <a:gs pos="100000">
              <a:schemeClr val="accent1">
                <a:tint val="60000"/>
                <a:hueOff val="0"/>
                <a:satOff val="0"/>
                <a:lumOff val="0"/>
                <a:alphaOff val="0"/>
                <a:shade val="75000"/>
                <a:satMod val="137000"/>
              </a:schemeClr>
            </a:gs>
          </a:gsLst>
          <a:path path="rect">
            <a:fillToRect l="50000" t="50000" r="50000" b="50000"/>
          </a:path>
        </a:gradFill>
        <a:ln>
          <a:noFill/>
        </a:ln>
        <a:effectLst>
          <a:outerShdw blurRad="39000" dist="25400" dir="5400000" rotWithShape="0">
            <a:srgbClr val="000000">
              <a:alpha val="38000"/>
            </a:srgbClr>
          </a:outerShdw>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s-EC" sz="600" kern="1200"/>
        </a:p>
      </dsp:txBody>
      <dsp:txXfrm rot="10800000">
        <a:off x="943663" y="2323574"/>
        <a:ext cx="180366" cy="196768"/>
      </dsp:txXfrm>
    </dsp:sp>
    <dsp:sp modelId="{B880AAB9-9D24-45C2-BFFE-CAD211CA2BBC}">
      <dsp:nvSpPr>
        <dsp:cNvPr id="0" name=""/>
        <dsp:cNvSpPr/>
      </dsp:nvSpPr>
      <dsp:spPr>
        <a:xfrm>
          <a:off x="84" y="1388197"/>
          <a:ext cx="971693" cy="971693"/>
        </a:xfrm>
        <a:prstGeom prst="ellipse">
          <a:avLst/>
        </a:prstGeom>
        <a:gradFill rotWithShape="0">
          <a:gsLst>
            <a:gs pos="0">
              <a:schemeClr val="accent1">
                <a:hueOff val="0"/>
                <a:satOff val="0"/>
                <a:lumOff val="0"/>
                <a:alphaOff val="0"/>
                <a:shade val="100000"/>
                <a:satMod val="137000"/>
              </a:schemeClr>
            </a:gs>
            <a:gs pos="71000">
              <a:schemeClr val="accent1">
                <a:hueOff val="0"/>
                <a:satOff val="0"/>
                <a:lumOff val="0"/>
                <a:alphaOff val="0"/>
                <a:shade val="98000"/>
                <a:satMod val="137000"/>
              </a:schemeClr>
            </a:gs>
            <a:gs pos="100000">
              <a:schemeClr val="accent1">
                <a:hueOff val="0"/>
                <a:satOff val="0"/>
                <a:lumOff val="0"/>
                <a:alphaOff val="0"/>
                <a:shade val="75000"/>
                <a:satMod val="137000"/>
              </a:schemeClr>
            </a:gs>
          </a:gsLst>
          <a:path path="rect">
            <a:fillToRect l="50000" t="50000" r="50000" b="50000"/>
          </a:path>
        </a:gradFill>
        <a:ln>
          <a:noFill/>
        </a:ln>
        <a:effectLst>
          <a:outerShdw blurRad="39000" dist="25400" dir="5400000" rotWithShape="0">
            <a:srgbClr val="000000">
              <a:alpha val="38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s-ES" sz="700" kern="1200" dirty="0"/>
            <a:t>Revisión</a:t>
          </a:r>
          <a:endParaRPr lang="es-EC" sz="700" kern="1200" dirty="0"/>
        </a:p>
      </dsp:txBody>
      <dsp:txXfrm>
        <a:off x="142385" y="1530498"/>
        <a:ext cx="687091" cy="687091"/>
      </dsp:txXfrm>
    </dsp:sp>
    <dsp:sp modelId="{1A2C6182-D693-42A7-B457-171BABEFD8B4}">
      <dsp:nvSpPr>
        <dsp:cNvPr id="0" name=""/>
        <dsp:cNvSpPr/>
      </dsp:nvSpPr>
      <dsp:spPr>
        <a:xfrm rot="18900000">
          <a:off x="867371" y="1199797"/>
          <a:ext cx="257665" cy="327946"/>
        </a:xfrm>
        <a:prstGeom prst="rightArrow">
          <a:avLst>
            <a:gd name="adj1" fmla="val 60000"/>
            <a:gd name="adj2" fmla="val 50000"/>
          </a:avLst>
        </a:prstGeom>
        <a:gradFill rotWithShape="0">
          <a:gsLst>
            <a:gs pos="0">
              <a:schemeClr val="accent1">
                <a:tint val="60000"/>
                <a:hueOff val="0"/>
                <a:satOff val="0"/>
                <a:lumOff val="0"/>
                <a:alphaOff val="0"/>
                <a:shade val="100000"/>
                <a:satMod val="137000"/>
              </a:schemeClr>
            </a:gs>
            <a:gs pos="71000">
              <a:schemeClr val="accent1">
                <a:tint val="60000"/>
                <a:hueOff val="0"/>
                <a:satOff val="0"/>
                <a:lumOff val="0"/>
                <a:alphaOff val="0"/>
                <a:shade val="98000"/>
                <a:satMod val="137000"/>
              </a:schemeClr>
            </a:gs>
            <a:gs pos="100000">
              <a:schemeClr val="accent1">
                <a:tint val="60000"/>
                <a:hueOff val="0"/>
                <a:satOff val="0"/>
                <a:lumOff val="0"/>
                <a:alphaOff val="0"/>
                <a:shade val="75000"/>
                <a:satMod val="137000"/>
              </a:schemeClr>
            </a:gs>
          </a:gsLst>
          <a:path path="rect">
            <a:fillToRect l="50000" t="50000" r="50000" b="50000"/>
          </a:path>
        </a:gradFill>
        <a:ln>
          <a:noFill/>
        </a:ln>
        <a:effectLst>
          <a:outerShdw blurRad="39000" dist="25400" dir="5400000" rotWithShape="0">
            <a:srgbClr val="000000">
              <a:alpha val="38000"/>
            </a:srgbClr>
          </a:outerShdw>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s-EC" sz="600" kern="1200"/>
        </a:p>
      </dsp:txBody>
      <dsp:txXfrm>
        <a:off x="878691" y="1292715"/>
        <a:ext cx="180366" cy="19676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1C26DC7-1D33-4ACA-8B05-75D4384F3D41}">
      <dsp:nvSpPr>
        <dsp:cNvPr id="0" name=""/>
        <dsp:cNvSpPr/>
      </dsp:nvSpPr>
      <dsp:spPr>
        <a:xfrm>
          <a:off x="1218" y="167355"/>
          <a:ext cx="4752268" cy="538077"/>
        </a:xfrm>
        <a:prstGeom prst="roundRect">
          <a:avLst>
            <a:gd name="adj" fmla="val 10000"/>
          </a:avLst>
        </a:prstGeom>
        <a:solidFill>
          <a:srgbClr val="FFCC66"/>
        </a:soli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4290" tIns="22860" rIns="34290" bIns="22860" numCol="1" spcCol="1270" rtlCol="0" anchor="ctr" anchorCtr="0">
          <a:noAutofit/>
        </a:bodyPr>
        <a:lstStyle/>
        <a:p>
          <a:pPr marL="0" lvl="0" indent="0" algn="ctr" defTabSz="800100" rtl="0">
            <a:lnSpc>
              <a:spcPct val="90000"/>
            </a:lnSpc>
            <a:spcBef>
              <a:spcPct val="0"/>
            </a:spcBef>
            <a:spcAft>
              <a:spcPct val="35000"/>
            </a:spcAft>
            <a:buNone/>
          </a:pPr>
          <a:r>
            <a:rPr lang="es-ES" sz="1800" b="1" kern="1200" noProof="0" dirty="0">
              <a:solidFill>
                <a:schemeClr val="tx1"/>
              </a:solidFill>
              <a:latin typeface="+mn-lt"/>
              <a:ea typeface="+mn-ea"/>
              <a:cs typeface="+mn-cs"/>
            </a:rPr>
            <a:t>Herramientas</a:t>
          </a:r>
        </a:p>
      </dsp:txBody>
      <dsp:txXfrm>
        <a:off x="16978" y="183115"/>
        <a:ext cx="4720748" cy="506557"/>
      </dsp:txXfrm>
    </dsp:sp>
    <dsp:sp modelId="{CD085949-7E9D-4DCE-9CCB-684D8151C1DB}">
      <dsp:nvSpPr>
        <dsp:cNvPr id="0" name=""/>
        <dsp:cNvSpPr/>
      </dsp:nvSpPr>
      <dsp:spPr>
        <a:xfrm>
          <a:off x="1218" y="802286"/>
          <a:ext cx="538077" cy="538077"/>
        </a:xfrm>
        <a:prstGeom prst="roundRect">
          <a:avLst>
            <a:gd name="adj" fmla="val 16670"/>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2000" b="-2000"/>
          </a:stretch>
        </a:blip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sp>
    <dsp:sp modelId="{DF5E7D9F-D8BE-491A-AE46-5D3F36DE89B5}">
      <dsp:nvSpPr>
        <dsp:cNvPr id="0" name=""/>
        <dsp:cNvSpPr/>
      </dsp:nvSpPr>
      <dsp:spPr>
        <a:xfrm>
          <a:off x="571580" y="802286"/>
          <a:ext cx="4181906" cy="538077"/>
        </a:xfrm>
        <a:prstGeom prst="roundRect">
          <a:avLst>
            <a:gd name="adj" fmla="val 16670"/>
          </a:avLst>
        </a:prstGeom>
        <a:solidFill>
          <a:srgbClr val="006699"/>
        </a:solidFill>
        <a:ln w="6350" cap="rnd" cmpd="sng" algn="ctr">
          <a:solidFill>
            <a:schemeClr val="lt1">
              <a:hueOff val="0"/>
              <a:satOff val="0"/>
              <a:lumOff val="0"/>
              <a:alphaOff val="0"/>
            </a:schemeClr>
          </a:solidFill>
          <a:prstDash val="solid"/>
        </a:ln>
        <a:effectLst>
          <a:outerShdw blurRad="39000" dist="25400" dir="5400000" rotWithShape="0">
            <a:srgbClr val="000000">
              <a:alpha val="38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13792" tIns="113792" rIns="113792" bIns="113792" numCol="1" spcCol="1270" rtlCol="0" anchor="ctr" anchorCtr="0">
          <a:noAutofit/>
        </a:bodyPr>
        <a:lstStyle/>
        <a:p>
          <a:pPr marL="0" lvl="0" indent="0" algn="ctr" defTabSz="711200" rtl="0">
            <a:lnSpc>
              <a:spcPct val="90000"/>
            </a:lnSpc>
            <a:spcBef>
              <a:spcPct val="0"/>
            </a:spcBef>
            <a:spcAft>
              <a:spcPct val="35000"/>
            </a:spcAft>
            <a:buNone/>
          </a:pPr>
          <a:r>
            <a:rPr lang="es-ES" sz="1600" kern="1200" noProof="0" dirty="0"/>
            <a:t>Laravel 8</a:t>
          </a:r>
        </a:p>
      </dsp:txBody>
      <dsp:txXfrm>
        <a:off x="597851" y="828557"/>
        <a:ext cx="4129364" cy="485535"/>
      </dsp:txXfrm>
    </dsp:sp>
    <dsp:sp modelId="{39811633-FDF6-4C08-ABA1-D9508F03FB02}">
      <dsp:nvSpPr>
        <dsp:cNvPr id="0" name=""/>
        <dsp:cNvSpPr/>
      </dsp:nvSpPr>
      <dsp:spPr>
        <a:xfrm>
          <a:off x="1218" y="1404933"/>
          <a:ext cx="538077" cy="538077"/>
        </a:xfrm>
        <a:prstGeom prst="roundRect">
          <a:avLst>
            <a:gd name="adj" fmla="val 16670"/>
          </a:avLst>
        </a:prstGeom>
        <a:blipFill>
          <a:blip xmlns:r="http://schemas.openxmlformats.org/officeDocument/2006/relationships" r:embed="rId2" cstate="print">
            <a:extLst>
              <a:ext uri="{28A0092B-C50C-407E-A947-70E740481C1C}">
                <a14:useLocalDpi xmlns:a14="http://schemas.microsoft.com/office/drawing/2010/main" val="0"/>
              </a:ext>
            </a:extLst>
          </a:blip>
          <a:srcRect/>
          <a:stretch>
            <a:fillRect l="-17000" r="-17000"/>
          </a:stretch>
        </a:blip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sp>
    <dsp:sp modelId="{5A156981-F09E-42E3-A23D-A72BA37FF534}">
      <dsp:nvSpPr>
        <dsp:cNvPr id="0" name=""/>
        <dsp:cNvSpPr/>
      </dsp:nvSpPr>
      <dsp:spPr>
        <a:xfrm>
          <a:off x="571580" y="1404933"/>
          <a:ext cx="4181906" cy="538077"/>
        </a:xfrm>
        <a:prstGeom prst="roundRect">
          <a:avLst>
            <a:gd name="adj" fmla="val 16670"/>
          </a:avLst>
        </a:prstGeom>
        <a:solidFill>
          <a:srgbClr val="99CCFF"/>
        </a:solidFill>
        <a:ln w="6350" cap="rnd" cmpd="sng" algn="ctr">
          <a:solidFill>
            <a:schemeClr val="lt1">
              <a:hueOff val="0"/>
              <a:satOff val="0"/>
              <a:lumOff val="0"/>
              <a:alphaOff val="0"/>
            </a:schemeClr>
          </a:solidFill>
          <a:prstDash val="solid"/>
        </a:ln>
        <a:effectLst>
          <a:outerShdw blurRad="39000" dist="25400" dir="5400000" rotWithShape="0">
            <a:srgbClr val="000000">
              <a:alpha val="38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13792" tIns="113792" rIns="113792" bIns="113792" numCol="1" spcCol="1270" rtlCol="0" anchor="ctr" anchorCtr="0">
          <a:noAutofit/>
        </a:bodyPr>
        <a:lstStyle/>
        <a:p>
          <a:pPr marL="0" lvl="0" indent="0" algn="ctr" defTabSz="711200" rtl="0">
            <a:lnSpc>
              <a:spcPct val="90000"/>
            </a:lnSpc>
            <a:spcBef>
              <a:spcPct val="0"/>
            </a:spcBef>
            <a:spcAft>
              <a:spcPct val="35000"/>
            </a:spcAft>
            <a:buNone/>
          </a:pPr>
          <a:r>
            <a:rPr lang="es-ES" sz="1600" kern="1200" noProof="0" dirty="0">
              <a:solidFill>
                <a:schemeClr val="tx1"/>
              </a:solidFill>
            </a:rPr>
            <a:t>JWT</a:t>
          </a:r>
        </a:p>
      </dsp:txBody>
      <dsp:txXfrm>
        <a:off x="597851" y="1431204"/>
        <a:ext cx="4129364" cy="485535"/>
      </dsp:txXfrm>
    </dsp:sp>
    <dsp:sp modelId="{BD9F5385-8C6B-45DD-BB38-54A1FCE1FCFF}">
      <dsp:nvSpPr>
        <dsp:cNvPr id="0" name=""/>
        <dsp:cNvSpPr/>
      </dsp:nvSpPr>
      <dsp:spPr>
        <a:xfrm>
          <a:off x="1218" y="2007579"/>
          <a:ext cx="538077" cy="538077"/>
        </a:xfrm>
        <a:prstGeom prst="roundRect">
          <a:avLst>
            <a:gd name="adj" fmla="val 16670"/>
          </a:avLst>
        </a:prstGeom>
        <a:blipFill>
          <a:blip xmlns:r="http://schemas.openxmlformats.org/officeDocument/2006/relationships" r:embed="rId3" cstate="print">
            <a:extLst>
              <a:ext uri="{28A0092B-C50C-407E-A947-70E740481C1C}">
                <a14:useLocalDpi xmlns:a14="http://schemas.microsoft.com/office/drawing/2010/main" val="0"/>
              </a:ext>
            </a:extLst>
          </a:blip>
          <a:srcRect/>
          <a:stretch>
            <a:fillRect/>
          </a:stretch>
        </a:blip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sp>
    <dsp:sp modelId="{F52E5630-96D2-4E83-A400-27A2BF900EE0}">
      <dsp:nvSpPr>
        <dsp:cNvPr id="0" name=""/>
        <dsp:cNvSpPr/>
      </dsp:nvSpPr>
      <dsp:spPr>
        <a:xfrm>
          <a:off x="571580" y="2007579"/>
          <a:ext cx="4181906" cy="538077"/>
        </a:xfrm>
        <a:prstGeom prst="roundRect">
          <a:avLst>
            <a:gd name="adj" fmla="val 16670"/>
          </a:avLst>
        </a:prstGeom>
        <a:solidFill>
          <a:srgbClr val="006699"/>
        </a:solidFill>
        <a:ln w="6350" cap="rnd" cmpd="sng" algn="ctr">
          <a:solidFill>
            <a:schemeClr val="lt1">
              <a:hueOff val="0"/>
              <a:satOff val="0"/>
              <a:lumOff val="0"/>
              <a:alphaOff val="0"/>
            </a:schemeClr>
          </a:solidFill>
          <a:prstDash val="solid"/>
        </a:ln>
        <a:effectLst>
          <a:outerShdw blurRad="39000" dist="25400" dir="5400000" rotWithShape="0">
            <a:srgbClr val="000000">
              <a:alpha val="38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13792" tIns="113792" rIns="113792" bIns="113792" numCol="1" spcCol="1270" rtlCol="0" anchor="ctr" anchorCtr="0">
          <a:noAutofit/>
        </a:bodyPr>
        <a:lstStyle/>
        <a:p>
          <a:pPr marL="0" lvl="0" indent="0" algn="ctr" defTabSz="711200" rtl="0">
            <a:lnSpc>
              <a:spcPct val="90000"/>
            </a:lnSpc>
            <a:spcBef>
              <a:spcPct val="0"/>
            </a:spcBef>
            <a:spcAft>
              <a:spcPct val="35000"/>
            </a:spcAft>
            <a:buNone/>
          </a:pPr>
          <a:r>
            <a:rPr lang="es-ES" sz="1600" kern="1200" noProof="0" dirty="0"/>
            <a:t>HTML, CSS, JavaScript</a:t>
          </a:r>
        </a:p>
      </dsp:txBody>
      <dsp:txXfrm>
        <a:off x="597851" y="2033850"/>
        <a:ext cx="4129364" cy="485535"/>
      </dsp:txXfrm>
    </dsp:sp>
    <dsp:sp modelId="{377EABC4-D049-4AAA-A9A9-B9E208E7ACC5}">
      <dsp:nvSpPr>
        <dsp:cNvPr id="0" name=""/>
        <dsp:cNvSpPr/>
      </dsp:nvSpPr>
      <dsp:spPr>
        <a:xfrm>
          <a:off x="1218" y="2610226"/>
          <a:ext cx="538077" cy="538077"/>
        </a:xfrm>
        <a:prstGeom prst="roundRect">
          <a:avLst>
            <a:gd name="adj" fmla="val 16670"/>
          </a:avLst>
        </a:prstGeom>
        <a:blipFill>
          <a:blip xmlns:r="http://schemas.openxmlformats.org/officeDocument/2006/relationships" r:embed="rId4" cstate="print">
            <a:extLst>
              <a:ext uri="{28A0092B-C50C-407E-A947-70E740481C1C}">
                <a14:useLocalDpi xmlns:a14="http://schemas.microsoft.com/office/drawing/2010/main" val="0"/>
              </a:ext>
            </a:extLst>
          </a:blip>
          <a:srcRect/>
          <a:stretch>
            <a:fillRect/>
          </a:stretch>
        </a:blip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sp>
    <dsp:sp modelId="{49B91BC3-AE5A-45BA-90C9-67FBD2669C7A}">
      <dsp:nvSpPr>
        <dsp:cNvPr id="0" name=""/>
        <dsp:cNvSpPr/>
      </dsp:nvSpPr>
      <dsp:spPr>
        <a:xfrm>
          <a:off x="571580" y="2610226"/>
          <a:ext cx="4181906" cy="538077"/>
        </a:xfrm>
        <a:prstGeom prst="roundRect">
          <a:avLst>
            <a:gd name="adj" fmla="val 16670"/>
          </a:avLst>
        </a:prstGeom>
        <a:solidFill>
          <a:srgbClr val="99CCFF"/>
        </a:solidFill>
        <a:ln w="6350" cap="rnd" cmpd="sng" algn="ctr">
          <a:solidFill>
            <a:schemeClr val="lt1">
              <a:hueOff val="0"/>
              <a:satOff val="0"/>
              <a:lumOff val="0"/>
              <a:alphaOff val="0"/>
            </a:schemeClr>
          </a:solidFill>
          <a:prstDash val="solid"/>
        </a:ln>
        <a:effectLst>
          <a:outerShdw blurRad="39000" dist="25400" dir="5400000" rotWithShape="0">
            <a:srgbClr val="000000">
              <a:alpha val="38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13792" tIns="113792" rIns="113792" bIns="113792" numCol="1" spcCol="1270" rtlCol="0" anchor="ctr" anchorCtr="0">
          <a:noAutofit/>
        </a:bodyPr>
        <a:lstStyle/>
        <a:p>
          <a:pPr marL="0" lvl="0" indent="0" algn="ctr" defTabSz="711200" rtl="0">
            <a:lnSpc>
              <a:spcPct val="90000"/>
            </a:lnSpc>
            <a:spcBef>
              <a:spcPct val="0"/>
            </a:spcBef>
            <a:spcAft>
              <a:spcPct val="35000"/>
            </a:spcAft>
            <a:buNone/>
          </a:pPr>
          <a:r>
            <a:rPr lang="es-ES" sz="1600" kern="1200" noProof="0" dirty="0">
              <a:solidFill>
                <a:schemeClr val="tx1"/>
              </a:solidFill>
            </a:rPr>
            <a:t>Material UI</a:t>
          </a:r>
        </a:p>
      </dsp:txBody>
      <dsp:txXfrm>
        <a:off x="597851" y="2636497"/>
        <a:ext cx="4129364" cy="485535"/>
      </dsp:txXfrm>
    </dsp:sp>
    <dsp:sp modelId="{967B35F2-B15C-48EB-8355-0F6AC2113455}">
      <dsp:nvSpPr>
        <dsp:cNvPr id="0" name=""/>
        <dsp:cNvSpPr/>
      </dsp:nvSpPr>
      <dsp:spPr>
        <a:xfrm>
          <a:off x="1218" y="3212872"/>
          <a:ext cx="538077" cy="538077"/>
        </a:xfrm>
        <a:prstGeom prst="roundRect">
          <a:avLst>
            <a:gd name="adj" fmla="val 16670"/>
          </a:avLst>
        </a:prstGeom>
        <a:blipFill>
          <a:blip xmlns:r="http://schemas.openxmlformats.org/officeDocument/2006/relationships" r:embed="rId5" cstate="print">
            <a:extLst>
              <a:ext uri="{28A0092B-C50C-407E-A947-70E740481C1C}">
                <a14:useLocalDpi xmlns:a14="http://schemas.microsoft.com/office/drawing/2010/main" val="0"/>
              </a:ext>
            </a:extLst>
          </a:blip>
          <a:srcRect/>
          <a:stretch>
            <a:fillRect t="-10000" b="-10000"/>
          </a:stretch>
        </a:blip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sp>
    <dsp:sp modelId="{C3A157F8-3E33-4E30-8297-87071E6AE4D6}">
      <dsp:nvSpPr>
        <dsp:cNvPr id="0" name=""/>
        <dsp:cNvSpPr/>
      </dsp:nvSpPr>
      <dsp:spPr>
        <a:xfrm>
          <a:off x="571580" y="3212872"/>
          <a:ext cx="4181906" cy="538077"/>
        </a:xfrm>
        <a:prstGeom prst="roundRect">
          <a:avLst>
            <a:gd name="adj" fmla="val 16670"/>
          </a:avLst>
        </a:prstGeom>
        <a:solidFill>
          <a:srgbClr val="006699"/>
        </a:solidFill>
        <a:ln w="6350" cap="rnd" cmpd="sng" algn="ctr">
          <a:solidFill>
            <a:schemeClr val="lt1">
              <a:hueOff val="0"/>
              <a:satOff val="0"/>
              <a:lumOff val="0"/>
              <a:alphaOff val="0"/>
            </a:schemeClr>
          </a:solidFill>
          <a:prstDash val="solid"/>
        </a:ln>
        <a:effectLst>
          <a:outerShdw blurRad="39000" dist="25400" dir="5400000" rotWithShape="0">
            <a:srgbClr val="000000">
              <a:alpha val="38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13792" tIns="113792" rIns="113792" bIns="113792" numCol="1" spcCol="1270" rtlCol="0" anchor="ctr" anchorCtr="0">
          <a:noAutofit/>
        </a:bodyPr>
        <a:lstStyle/>
        <a:p>
          <a:pPr marL="0" lvl="0" indent="0" algn="ctr" defTabSz="711200" rtl="0">
            <a:lnSpc>
              <a:spcPct val="90000"/>
            </a:lnSpc>
            <a:spcBef>
              <a:spcPct val="0"/>
            </a:spcBef>
            <a:spcAft>
              <a:spcPct val="35000"/>
            </a:spcAft>
            <a:buNone/>
          </a:pPr>
          <a:r>
            <a:rPr lang="es-ES" sz="1600" kern="1200" noProof="0" dirty="0"/>
            <a:t>MySQL</a:t>
          </a:r>
        </a:p>
      </dsp:txBody>
      <dsp:txXfrm>
        <a:off x="597851" y="3239143"/>
        <a:ext cx="4129364" cy="485535"/>
      </dsp:txXfrm>
    </dsp:sp>
    <dsp:sp modelId="{BEE87810-5B16-411D-B569-AA597044D195}">
      <dsp:nvSpPr>
        <dsp:cNvPr id="0" name=""/>
        <dsp:cNvSpPr/>
      </dsp:nvSpPr>
      <dsp:spPr>
        <a:xfrm>
          <a:off x="1218" y="3815519"/>
          <a:ext cx="538077" cy="538077"/>
        </a:xfrm>
        <a:prstGeom prst="roundRect">
          <a:avLst>
            <a:gd name="adj" fmla="val 16670"/>
          </a:avLst>
        </a:prstGeom>
        <a:blipFill>
          <a:blip xmlns:r="http://schemas.openxmlformats.org/officeDocument/2006/relationships" r:embed="rId6">
            <a:extLst>
              <a:ext uri="{28A0092B-C50C-407E-A947-70E740481C1C}">
                <a14:useLocalDpi xmlns:a14="http://schemas.microsoft.com/office/drawing/2010/main" val="0"/>
              </a:ext>
            </a:extLst>
          </a:blip>
          <a:srcRect/>
          <a:stretch>
            <a:fillRect t="-14000" b="-14000"/>
          </a:stretch>
        </a:blip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sp>
    <dsp:sp modelId="{28C5EC64-B2B1-4C2E-A61A-F3F74FC18E4B}">
      <dsp:nvSpPr>
        <dsp:cNvPr id="0" name=""/>
        <dsp:cNvSpPr/>
      </dsp:nvSpPr>
      <dsp:spPr>
        <a:xfrm>
          <a:off x="563969" y="3832608"/>
          <a:ext cx="4181906" cy="538077"/>
        </a:xfrm>
        <a:prstGeom prst="roundRect">
          <a:avLst>
            <a:gd name="adj" fmla="val 16670"/>
          </a:avLst>
        </a:prstGeom>
        <a:solidFill>
          <a:srgbClr val="99CCFF"/>
        </a:solidFill>
        <a:ln w="6350" cap="rnd" cmpd="sng" algn="ctr">
          <a:solidFill>
            <a:schemeClr val="lt1">
              <a:hueOff val="0"/>
              <a:satOff val="0"/>
              <a:lumOff val="0"/>
              <a:alphaOff val="0"/>
            </a:schemeClr>
          </a:solidFill>
          <a:prstDash val="solid"/>
        </a:ln>
        <a:effectLst>
          <a:outerShdw blurRad="39000" dist="25400" dir="5400000" rotWithShape="0">
            <a:srgbClr val="000000">
              <a:alpha val="38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13792" tIns="113792" rIns="113792" bIns="113792" numCol="1" spcCol="1270" rtlCol="0" anchor="ctr" anchorCtr="0">
          <a:noAutofit/>
        </a:bodyPr>
        <a:lstStyle/>
        <a:p>
          <a:pPr marL="0" lvl="0" indent="0" algn="ctr" defTabSz="711200" rtl="0">
            <a:lnSpc>
              <a:spcPct val="90000"/>
            </a:lnSpc>
            <a:spcBef>
              <a:spcPct val="0"/>
            </a:spcBef>
            <a:spcAft>
              <a:spcPct val="35000"/>
            </a:spcAft>
            <a:buNone/>
          </a:pPr>
          <a:r>
            <a:rPr lang="es-ES" sz="1600" kern="1200" noProof="0" dirty="0" err="1">
              <a:solidFill>
                <a:schemeClr val="tx1"/>
              </a:solidFill>
            </a:rPr>
            <a:t>Eloquent</a:t>
          </a:r>
          <a:endParaRPr lang="es-ES" sz="1600" kern="1200" noProof="0" dirty="0">
            <a:solidFill>
              <a:schemeClr val="tx1"/>
            </a:solidFill>
          </a:endParaRPr>
        </a:p>
      </dsp:txBody>
      <dsp:txXfrm>
        <a:off x="590240" y="3858879"/>
        <a:ext cx="4129364" cy="485535"/>
      </dsp:txXfrm>
    </dsp:sp>
    <dsp:sp modelId="{EEBB0BD7-016B-4EB4-8D71-6A0B5DF90D95}">
      <dsp:nvSpPr>
        <dsp:cNvPr id="0" name=""/>
        <dsp:cNvSpPr/>
      </dsp:nvSpPr>
      <dsp:spPr>
        <a:xfrm>
          <a:off x="5228713" y="167355"/>
          <a:ext cx="4752268" cy="538077"/>
        </a:xfrm>
        <a:prstGeom prst="roundRect">
          <a:avLst>
            <a:gd name="adj" fmla="val 10000"/>
          </a:avLst>
        </a:prstGeom>
        <a:solidFill>
          <a:srgbClr val="FFCC66"/>
        </a:soli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4290" tIns="22860" rIns="34290" bIns="22860" numCol="1" spcCol="1270" rtlCol="0" anchor="ctr" anchorCtr="0">
          <a:noAutofit/>
        </a:bodyPr>
        <a:lstStyle/>
        <a:p>
          <a:pPr marL="0" lvl="0" indent="0" algn="ctr" defTabSz="711200" rtl="0">
            <a:lnSpc>
              <a:spcPct val="90000"/>
            </a:lnSpc>
            <a:spcBef>
              <a:spcPct val="0"/>
            </a:spcBef>
            <a:spcAft>
              <a:spcPct val="35000"/>
            </a:spcAft>
            <a:buNone/>
          </a:pPr>
          <a:r>
            <a:rPr lang="es-ES" sz="1800" b="1" kern="1200" noProof="0" dirty="0">
              <a:solidFill>
                <a:srgbClr val="514843"/>
              </a:solidFill>
              <a:latin typeface="Euphemia"/>
              <a:ea typeface="+mn-ea"/>
              <a:cs typeface="+mn-cs"/>
            </a:rPr>
            <a:t>Librerías</a:t>
          </a:r>
        </a:p>
      </dsp:txBody>
      <dsp:txXfrm>
        <a:off x="5244473" y="183115"/>
        <a:ext cx="4720748" cy="506557"/>
      </dsp:txXfrm>
    </dsp:sp>
    <dsp:sp modelId="{91640CED-F0F1-43C9-B425-366749309A00}">
      <dsp:nvSpPr>
        <dsp:cNvPr id="0" name=""/>
        <dsp:cNvSpPr/>
      </dsp:nvSpPr>
      <dsp:spPr>
        <a:xfrm>
          <a:off x="5228713" y="802286"/>
          <a:ext cx="538077" cy="538077"/>
        </a:xfrm>
        <a:prstGeom prst="roundRect">
          <a:avLst>
            <a:gd name="adj" fmla="val 16670"/>
          </a:avLst>
        </a:prstGeom>
        <a:blipFill>
          <a:blip xmlns:r="http://schemas.openxmlformats.org/officeDocument/2006/relationships" r:embed="rId7" cstate="print">
            <a:extLst>
              <a:ext uri="{28A0092B-C50C-407E-A947-70E740481C1C}">
                <a14:useLocalDpi xmlns:a14="http://schemas.microsoft.com/office/drawing/2010/main" val="0"/>
              </a:ext>
            </a:extLst>
          </a:blip>
          <a:srcRect/>
          <a:stretch>
            <a:fillRect/>
          </a:stretch>
        </a:blip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sp>
    <dsp:sp modelId="{C09B9780-DFCB-47D4-ADD9-5FABBF4C93BF}">
      <dsp:nvSpPr>
        <dsp:cNvPr id="0" name=""/>
        <dsp:cNvSpPr/>
      </dsp:nvSpPr>
      <dsp:spPr>
        <a:xfrm>
          <a:off x="5799075" y="802286"/>
          <a:ext cx="4181906" cy="538077"/>
        </a:xfrm>
        <a:prstGeom prst="roundRect">
          <a:avLst>
            <a:gd name="adj" fmla="val 16670"/>
          </a:avLst>
        </a:prstGeom>
        <a:solidFill>
          <a:srgbClr val="006699"/>
        </a:solidFill>
        <a:ln w="6350" cap="rnd" cmpd="sng" algn="ctr">
          <a:solidFill>
            <a:schemeClr val="lt1">
              <a:hueOff val="0"/>
              <a:satOff val="0"/>
              <a:lumOff val="0"/>
              <a:alphaOff val="0"/>
            </a:schemeClr>
          </a:solidFill>
          <a:prstDash val="solid"/>
        </a:ln>
        <a:effectLst>
          <a:outerShdw blurRad="39000" dist="25400" dir="5400000" rotWithShape="0">
            <a:srgbClr val="000000">
              <a:alpha val="38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13792" tIns="113792" rIns="113792" bIns="113792" numCol="1" spcCol="1270" rtlCol="0" anchor="ctr" anchorCtr="0">
          <a:noAutofit/>
        </a:bodyPr>
        <a:lstStyle/>
        <a:p>
          <a:pPr marL="0" lvl="0" indent="0" algn="ctr" defTabSz="711200" rtl="0">
            <a:lnSpc>
              <a:spcPct val="90000"/>
            </a:lnSpc>
            <a:spcBef>
              <a:spcPct val="0"/>
            </a:spcBef>
            <a:spcAft>
              <a:spcPct val="35000"/>
            </a:spcAft>
            <a:buNone/>
          </a:pPr>
          <a:r>
            <a:rPr lang="es-EC" sz="1600" b="1" i="1" kern="1200" dirty="0"/>
            <a:t>“</a:t>
          </a:r>
          <a:r>
            <a:rPr lang="es-EC" sz="1600" b="1" i="1" kern="1200" dirty="0" err="1"/>
            <a:t>react-hook-form</a:t>
          </a:r>
          <a:r>
            <a:rPr lang="es-EC" sz="1600" b="1" i="1" kern="1200" dirty="0"/>
            <a:t>”: "^7.2.1",</a:t>
          </a:r>
          <a:endParaRPr lang="es-ES" sz="1600" kern="1200" noProof="0" dirty="0"/>
        </a:p>
      </dsp:txBody>
      <dsp:txXfrm>
        <a:off x="5825346" y="828557"/>
        <a:ext cx="4129364" cy="485535"/>
      </dsp:txXfrm>
    </dsp:sp>
    <dsp:sp modelId="{97FE4318-2230-4F64-8CBD-DECDF8D6FACE}">
      <dsp:nvSpPr>
        <dsp:cNvPr id="0" name=""/>
        <dsp:cNvSpPr/>
      </dsp:nvSpPr>
      <dsp:spPr>
        <a:xfrm>
          <a:off x="5228713" y="1404933"/>
          <a:ext cx="538077" cy="538077"/>
        </a:xfrm>
        <a:prstGeom prst="roundRect">
          <a:avLst>
            <a:gd name="adj" fmla="val 16670"/>
          </a:avLst>
        </a:prstGeom>
        <a:blipFill>
          <a:blip xmlns:r="http://schemas.openxmlformats.org/officeDocument/2006/relationships" r:embed="rId8" cstate="print">
            <a:extLst>
              <a:ext uri="{28A0092B-C50C-407E-A947-70E740481C1C}">
                <a14:useLocalDpi xmlns:a14="http://schemas.microsoft.com/office/drawing/2010/main" val="0"/>
              </a:ext>
            </a:extLst>
          </a:blip>
          <a:srcRect/>
          <a:stretch>
            <a:fillRect/>
          </a:stretch>
        </a:blip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sp>
    <dsp:sp modelId="{7169AC7A-00A3-4C34-B4FD-A37AFEE5777F}">
      <dsp:nvSpPr>
        <dsp:cNvPr id="0" name=""/>
        <dsp:cNvSpPr/>
      </dsp:nvSpPr>
      <dsp:spPr>
        <a:xfrm>
          <a:off x="5799075" y="1404933"/>
          <a:ext cx="4181906" cy="538077"/>
        </a:xfrm>
        <a:prstGeom prst="roundRect">
          <a:avLst>
            <a:gd name="adj" fmla="val 16670"/>
          </a:avLst>
        </a:prstGeom>
        <a:solidFill>
          <a:srgbClr val="99CCFF"/>
        </a:solidFill>
        <a:ln w="6350" cap="rnd" cmpd="sng" algn="ctr">
          <a:solidFill>
            <a:schemeClr val="lt1">
              <a:hueOff val="0"/>
              <a:satOff val="0"/>
              <a:lumOff val="0"/>
              <a:alphaOff val="0"/>
            </a:schemeClr>
          </a:solidFill>
          <a:prstDash val="solid"/>
        </a:ln>
        <a:effectLst>
          <a:outerShdw blurRad="39000" dist="25400" dir="5400000" rotWithShape="0">
            <a:srgbClr val="000000">
              <a:alpha val="38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13792" tIns="113792" rIns="113792" bIns="113792" numCol="1" spcCol="1270" rtlCol="0" anchor="ctr" anchorCtr="0">
          <a:noAutofit/>
        </a:bodyPr>
        <a:lstStyle/>
        <a:p>
          <a:pPr marL="0" lvl="0" indent="0" algn="ctr" defTabSz="711200" rtl="0">
            <a:lnSpc>
              <a:spcPct val="90000"/>
            </a:lnSpc>
            <a:spcBef>
              <a:spcPct val="0"/>
            </a:spcBef>
            <a:spcAft>
              <a:spcPct val="35000"/>
            </a:spcAft>
            <a:buNone/>
          </a:pPr>
          <a:r>
            <a:rPr lang="es-EC" sz="1600" b="1" i="1" kern="1200" dirty="0">
              <a:solidFill>
                <a:schemeClr val="tx1"/>
              </a:solidFill>
            </a:rPr>
            <a:t>"</a:t>
          </a:r>
          <a:r>
            <a:rPr lang="es-EC" sz="1600" b="1" i="1" kern="1200" dirty="0" err="1">
              <a:solidFill>
                <a:schemeClr val="tx1"/>
              </a:solidFill>
            </a:rPr>
            <a:t>yup</a:t>
          </a:r>
          <a:r>
            <a:rPr lang="es-EC" sz="1600" b="1" i="1" kern="1200" dirty="0">
              <a:solidFill>
                <a:schemeClr val="tx1"/>
              </a:solidFill>
            </a:rPr>
            <a:t>": "^0.32.9"</a:t>
          </a:r>
          <a:endParaRPr lang="es-ES" sz="1600" kern="1200" noProof="0" dirty="0">
            <a:solidFill>
              <a:schemeClr val="tx1"/>
            </a:solidFill>
          </a:endParaRPr>
        </a:p>
      </dsp:txBody>
      <dsp:txXfrm>
        <a:off x="5825346" y="1431204"/>
        <a:ext cx="4129364" cy="485535"/>
      </dsp:txXfrm>
    </dsp:sp>
    <dsp:sp modelId="{6DE228FC-1809-401D-9B6F-291A40A6F97D}">
      <dsp:nvSpPr>
        <dsp:cNvPr id="0" name=""/>
        <dsp:cNvSpPr/>
      </dsp:nvSpPr>
      <dsp:spPr>
        <a:xfrm>
          <a:off x="5228713" y="2007579"/>
          <a:ext cx="538077" cy="538077"/>
        </a:xfrm>
        <a:prstGeom prst="roundRect">
          <a:avLst>
            <a:gd name="adj" fmla="val 16670"/>
          </a:avLst>
        </a:prstGeom>
        <a:blipFill>
          <a:blip xmlns:r="http://schemas.openxmlformats.org/officeDocument/2006/relationships" r:embed="rId9" cstate="print">
            <a:extLst>
              <a:ext uri="{28A0092B-C50C-407E-A947-70E740481C1C}">
                <a14:useLocalDpi xmlns:a14="http://schemas.microsoft.com/office/drawing/2010/main" val="0"/>
              </a:ext>
            </a:extLst>
          </a:blip>
          <a:srcRect/>
          <a:stretch>
            <a:fillRect/>
          </a:stretch>
        </a:blip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sp>
    <dsp:sp modelId="{A6B3D496-1CEC-4091-AC44-93E8ECAF34EC}">
      <dsp:nvSpPr>
        <dsp:cNvPr id="0" name=""/>
        <dsp:cNvSpPr/>
      </dsp:nvSpPr>
      <dsp:spPr>
        <a:xfrm>
          <a:off x="5799075" y="2007579"/>
          <a:ext cx="4181906" cy="538077"/>
        </a:xfrm>
        <a:prstGeom prst="roundRect">
          <a:avLst>
            <a:gd name="adj" fmla="val 16670"/>
          </a:avLst>
        </a:prstGeom>
        <a:solidFill>
          <a:srgbClr val="006699"/>
        </a:solidFill>
        <a:ln w="6350" cap="rnd" cmpd="sng" algn="ctr">
          <a:solidFill>
            <a:schemeClr val="lt1">
              <a:hueOff val="0"/>
              <a:satOff val="0"/>
              <a:lumOff val="0"/>
              <a:alphaOff val="0"/>
            </a:schemeClr>
          </a:solidFill>
          <a:prstDash val="solid"/>
        </a:ln>
        <a:effectLst>
          <a:outerShdw blurRad="39000" dist="25400" dir="5400000" rotWithShape="0">
            <a:srgbClr val="000000">
              <a:alpha val="38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rtlCol="0" anchor="ctr" anchorCtr="0">
          <a:noAutofit/>
        </a:bodyPr>
        <a:lstStyle/>
        <a:p>
          <a:pPr marL="0" lvl="0" indent="0" algn="ctr" defTabSz="666750" rtl="0">
            <a:lnSpc>
              <a:spcPct val="90000"/>
            </a:lnSpc>
            <a:spcBef>
              <a:spcPct val="0"/>
            </a:spcBef>
            <a:spcAft>
              <a:spcPct val="35000"/>
            </a:spcAft>
            <a:buNone/>
          </a:pPr>
          <a:r>
            <a:rPr lang="es-EC" sz="1500" b="0" i="0" kern="1200" dirty="0"/>
            <a:t>"</a:t>
          </a:r>
          <a:r>
            <a:rPr lang="es-EC" sz="1500" b="1" i="1" kern="1200" dirty="0" err="1">
              <a:solidFill>
                <a:srgbClr val="FFFFFF"/>
              </a:solidFill>
              <a:latin typeface="Euphemia"/>
              <a:ea typeface="+mn-ea"/>
              <a:cs typeface="+mn-cs"/>
            </a:rPr>
            <a:t>cloudinary-labs</a:t>
          </a:r>
          <a:r>
            <a:rPr lang="es-EC" sz="1500" b="1" i="1" kern="1200" dirty="0">
              <a:solidFill>
                <a:srgbClr val="FFFFFF"/>
              </a:solidFill>
              <a:latin typeface="Euphemia"/>
              <a:ea typeface="+mn-ea"/>
              <a:cs typeface="+mn-cs"/>
            </a:rPr>
            <a:t>/</a:t>
          </a:r>
          <a:r>
            <a:rPr lang="es-EC" sz="1500" b="1" i="1" kern="1200" dirty="0" err="1">
              <a:solidFill>
                <a:srgbClr val="FFFFFF"/>
              </a:solidFill>
              <a:latin typeface="Euphemia"/>
              <a:ea typeface="+mn-ea"/>
              <a:cs typeface="+mn-cs"/>
            </a:rPr>
            <a:t>cloudinary-laravel</a:t>
          </a:r>
          <a:r>
            <a:rPr lang="es-EC" sz="1500" b="1" i="1" kern="1200" dirty="0">
              <a:solidFill>
                <a:srgbClr val="FFFFFF"/>
              </a:solidFill>
              <a:latin typeface="Euphemia"/>
              <a:ea typeface="+mn-ea"/>
              <a:cs typeface="+mn-cs"/>
            </a:rPr>
            <a:t>": "^1.0",</a:t>
          </a:r>
          <a:endParaRPr lang="es-ES" sz="1500" b="1" i="1" kern="1200" noProof="0" dirty="0">
            <a:solidFill>
              <a:srgbClr val="FFFFFF"/>
            </a:solidFill>
            <a:latin typeface="Euphemia"/>
            <a:ea typeface="+mn-ea"/>
            <a:cs typeface="+mn-cs"/>
          </a:endParaRPr>
        </a:p>
      </dsp:txBody>
      <dsp:txXfrm>
        <a:off x="5825346" y="2033850"/>
        <a:ext cx="4129364" cy="48553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B17DD9-F0BD-4B5D-9452-4E7D92B01D65}">
      <dsp:nvSpPr>
        <dsp:cNvPr id="0" name=""/>
        <dsp:cNvSpPr/>
      </dsp:nvSpPr>
      <dsp:spPr>
        <a:xfrm rot="21586834">
          <a:off x="804760" y="229904"/>
          <a:ext cx="2588611" cy="185090"/>
        </a:xfrm>
        <a:prstGeom prst="rect">
          <a:avLst/>
        </a:prstGeom>
        <a:solidFill>
          <a:srgbClr val="E63946"/>
        </a:solidFill>
        <a:ln>
          <a:solidFill>
            <a:srgbClr val="E63946"/>
          </a:solidFill>
        </a:ln>
        <a:effectLst/>
      </dsp:spPr>
      <dsp:style>
        <a:lnRef idx="0">
          <a:scrgbClr r="0" g="0" b="0"/>
        </a:lnRef>
        <a:fillRef idx="1">
          <a:scrgbClr r="0" g="0" b="0"/>
        </a:fillRef>
        <a:effectRef idx="0">
          <a:scrgbClr r="0" g="0" b="0"/>
        </a:effectRef>
        <a:fontRef idx="minor">
          <a:schemeClr val="lt1"/>
        </a:fontRef>
      </dsp:style>
    </dsp:sp>
    <dsp:sp modelId="{04890A4B-6678-4779-A376-0BD02BD8D432}">
      <dsp:nvSpPr>
        <dsp:cNvPr id="0" name=""/>
        <dsp:cNvSpPr/>
      </dsp:nvSpPr>
      <dsp:spPr>
        <a:xfrm>
          <a:off x="386038" y="25495"/>
          <a:ext cx="2056566" cy="1233939"/>
        </a:xfrm>
        <a:prstGeom prst="roundRect">
          <a:avLst>
            <a:gd name="adj" fmla="val 10000"/>
          </a:avLst>
        </a:prstGeom>
        <a:solidFill>
          <a:srgbClr val="9966FF"/>
        </a:solidFill>
        <a:ln w="48000" cap="flat" cmpd="thickThin" algn="ctr">
          <a:solidFill>
            <a:srgbClr val="1D3557"/>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EC" sz="1600" b="1" kern="1200" dirty="0">
              <a:solidFill>
                <a:srgbClr val="1D3557"/>
              </a:solidFill>
              <a:latin typeface="Times New Roman" panose="02020603050405020304" pitchFamily="18" charset="0"/>
              <a:ea typeface="Roboto Condensed Light" panose="020B0604020202020204" charset="0"/>
              <a:cs typeface="Times New Roman" panose="02020603050405020304" pitchFamily="18" charset="0"/>
            </a:rPr>
            <a:t>SPRINT 0</a:t>
          </a:r>
        </a:p>
        <a:p>
          <a:pPr marL="0" lvl="0" indent="0" algn="l" defTabSz="711200">
            <a:lnSpc>
              <a:spcPct val="90000"/>
            </a:lnSpc>
            <a:spcBef>
              <a:spcPct val="0"/>
            </a:spcBef>
            <a:spcAft>
              <a:spcPct val="35000"/>
            </a:spcAft>
            <a:buNone/>
          </a:pPr>
          <a:r>
            <a:rPr lang="es-EC" sz="1400" b="0" kern="1200" dirty="0">
              <a:solidFill>
                <a:srgbClr val="1D3557"/>
              </a:solidFill>
              <a:latin typeface="Times New Roman" panose="02020603050405020304" pitchFamily="18" charset="0"/>
              <a:ea typeface="+mn-ea"/>
              <a:cs typeface="Times New Roman" panose="02020603050405020304" pitchFamily="18" charset="0"/>
            </a:rPr>
            <a:t>Configuración del ambiente de desarrollo</a:t>
          </a:r>
          <a:endParaRPr lang="es-ES" sz="1400" b="0" kern="1200" dirty="0">
            <a:solidFill>
              <a:srgbClr val="1D3557"/>
            </a:solidFill>
            <a:latin typeface="Times New Roman" panose="02020603050405020304" pitchFamily="18" charset="0"/>
            <a:ea typeface="+mn-ea"/>
            <a:cs typeface="Times New Roman" panose="02020603050405020304" pitchFamily="18" charset="0"/>
          </a:endParaRPr>
        </a:p>
      </dsp:txBody>
      <dsp:txXfrm>
        <a:off x="422179" y="61636"/>
        <a:ext cx="1984284" cy="1161657"/>
      </dsp:txXfrm>
    </dsp:sp>
    <dsp:sp modelId="{27030583-5674-4937-8B45-1240A54C0622}">
      <dsp:nvSpPr>
        <dsp:cNvPr id="0" name=""/>
        <dsp:cNvSpPr/>
      </dsp:nvSpPr>
      <dsp:spPr>
        <a:xfrm>
          <a:off x="3397071" y="221238"/>
          <a:ext cx="2551402" cy="185090"/>
        </a:xfrm>
        <a:prstGeom prst="rect">
          <a:avLst/>
        </a:prstGeom>
        <a:solidFill>
          <a:srgbClr val="E63946"/>
        </a:solidFill>
        <a:ln>
          <a:noFill/>
        </a:ln>
        <a:effectLst/>
      </dsp:spPr>
      <dsp:style>
        <a:lnRef idx="0">
          <a:scrgbClr r="0" g="0" b="0"/>
        </a:lnRef>
        <a:fillRef idx="1">
          <a:scrgbClr r="0" g="0" b="0"/>
        </a:fillRef>
        <a:effectRef idx="0">
          <a:scrgbClr r="0" g="0" b="0"/>
        </a:effectRef>
        <a:fontRef idx="minor">
          <a:schemeClr val="lt1"/>
        </a:fontRef>
      </dsp:style>
    </dsp:sp>
    <dsp:sp modelId="{D4D8B36B-C22B-477E-896E-663D46982AF2}">
      <dsp:nvSpPr>
        <dsp:cNvPr id="0" name=""/>
        <dsp:cNvSpPr/>
      </dsp:nvSpPr>
      <dsp:spPr>
        <a:xfrm>
          <a:off x="2978340" y="11872"/>
          <a:ext cx="2056566" cy="1233939"/>
        </a:xfrm>
        <a:prstGeom prst="roundRect">
          <a:avLst>
            <a:gd name="adj" fmla="val 10000"/>
          </a:avLst>
        </a:prstGeom>
        <a:solidFill>
          <a:srgbClr val="FFCC66"/>
        </a:solidFill>
        <a:ln w="48000" cap="flat" cmpd="thickThin" algn="ctr">
          <a:solidFill>
            <a:srgbClr val="1D3557"/>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EC" sz="1600" b="1" kern="1200" dirty="0">
              <a:solidFill>
                <a:srgbClr val="1D3557"/>
              </a:solidFill>
              <a:latin typeface="Times New Roman" panose="02020603050405020304" pitchFamily="18" charset="0"/>
              <a:ea typeface="Roboto Condensed Light" panose="020B0604020202020204" charset="0"/>
              <a:cs typeface="Times New Roman" panose="02020603050405020304" pitchFamily="18" charset="0"/>
            </a:rPr>
            <a:t>SPRINT 1</a:t>
          </a:r>
          <a:endParaRPr lang="es-ES" sz="1400" kern="1200" dirty="0">
            <a:solidFill>
              <a:srgbClr val="1D3557"/>
            </a:solidFill>
            <a:latin typeface="Times New Roman" panose="02020603050405020304" pitchFamily="18" charset="0"/>
            <a:cs typeface="Times New Roman" panose="02020603050405020304" pitchFamily="18" charset="0"/>
          </a:endParaRPr>
        </a:p>
        <a:p>
          <a:pPr marL="0" lvl="0" indent="0" algn="l" defTabSz="711200">
            <a:lnSpc>
              <a:spcPct val="90000"/>
            </a:lnSpc>
            <a:spcBef>
              <a:spcPct val="0"/>
            </a:spcBef>
            <a:spcAft>
              <a:spcPct val="35000"/>
            </a:spcAft>
            <a:buNone/>
          </a:pPr>
          <a:r>
            <a:rPr lang="es-ES" sz="1400" kern="1200" dirty="0">
              <a:solidFill>
                <a:srgbClr val="1D3557"/>
              </a:solidFill>
              <a:latin typeface="Times New Roman" panose="02020603050405020304" pitchFamily="18" charset="0"/>
              <a:cs typeface="Times New Roman" panose="02020603050405020304" pitchFamily="18" charset="0"/>
            </a:rPr>
            <a:t>Módulo perfil administrador, eventos, conciertos, ensayos, artistas y notificaciones.</a:t>
          </a:r>
          <a:endParaRPr lang="es-ES" sz="1400" kern="1200" dirty="0">
            <a:solidFill>
              <a:srgbClr val="1D3557"/>
            </a:solidFill>
            <a:latin typeface="Times New Roman" panose="02020603050405020304" pitchFamily="18" charset="0"/>
            <a:ea typeface="Roboto Condensed Light" panose="020B0604020202020204" charset="0"/>
            <a:cs typeface="Times New Roman" panose="02020603050405020304" pitchFamily="18" charset="0"/>
          </a:endParaRPr>
        </a:p>
      </dsp:txBody>
      <dsp:txXfrm>
        <a:off x="3014481" y="48013"/>
        <a:ext cx="1984284" cy="1161657"/>
      </dsp:txXfrm>
    </dsp:sp>
    <dsp:sp modelId="{FA310F09-BD5D-49DF-90BE-D61ADF5BA982}">
      <dsp:nvSpPr>
        <dsp:cNvPr id="0" name=""/>
        <dsp:cNvSpPr/>
      </dsp:nvSpPr>
      <dsp:spPr>
        <a:xfrm rot="21550380">
          <a:off x="5955892" y="221238"/>
          <a:ext cx="2379536" cy="185090"/>
        </a:xfrm>
        <a:prstGeom prst="rect">
          <a:avLst/>
        </a:prstGeom>
        <a:solidFill>
          <a:srgbClr val="E63946"/>
        </a:solidFill>
        <a:ln>
          <a:noFill/>
        </a:ln>
        <a:effectLst/>
      </dsp:spPr>
      <dsp:style>
        <a:lnRef idx="0">
          <a:scrgbClr r="0" g="0" b="0"/>
        </a:lnRef>
        <a:fillRef idx="1">
          <a:scrgbClr r="0" g="0" b="0"/>
        </a:fillRef>
        <a:effectRef idx="0">
          <a:scrgbClr r="0" g="0" b="0"/>
        </a:effectRef>
        <a:fontRef idx="minor">
          <a:schemeClr val="lt1"/>
        </a:fontRef>
      </dsp:style>
    </dsp:sp>
    <dsp:sp modelId="{ED390A05-78F3-4A36-8D89-8C434D7EE5D1}">
      <dsp:nvSpPr>
        <dsp:cNvPr id="0" name=""/>
        <dsp:cNvSpPr/>
      </dsp:nvSpPr>
      <dsp:spPr>
        <a:xfrm>
          <a:off x="5537161" y="11872"/>
          <a:ext cx="2056566" cy="1233939"/>
        </a:xfrm>
        <a:prstGeom prst="roundRect">
          <a:avLst>
            <a:gd name="adj" fmla="val 10000"/>
          </a:avLst>
        </a:prstGeom>
        <a:solidFill>
          <a:srgbClr val="00CC99"/>
        </a:solidFill>
        <a:ln w="48000" cap="flat" cmpd="thickThin" algn="ctr">
          <a:solidFill>
            <a:srgbClr val="1D3557"/>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EC" sz="1600" b="1" kern="1200" dirty="0">
              <a:solidFill>
                <a:srgbClr val="1D3557"/>
              </a:solidFill>
              <a:latin typeface="Times New Roman" panose="02020603050405020304" pitchFamily="18" charset="0"/>
              <a:ea typeface="Roboto Condensed Light" panose="020B0604020202020204" charset="0"/>
              <a:cs typeface="Times New Roman" panose="02020603050405020304" pitchFamily="18" charset="0"/>
            </a:rPr>
            <a:t>SPRINT 2</a:t>
          </a:r>
        </a:p>
        <a:p>
          <a:pPr marL="0" lvl="0" indent="0" algn="l" defTabSz="711200">
            <a:lnSpc>
              <a:spcPct val="90000"/>
            </a:lnSpc>
            <a:spcBef>
              <a:spcPct val="0"/>
            </a:spcBef>
            <a:spcAft>
              <a:spcPct val="35000"/>
            </a:spcAft>
            <a:buNone/>
          </a:pPr>
          <a:r>
            <a:rPr lang="es-ES" sz="1400" kern="1200" dirty="0">
              <a:solidFill>
                <a:srgbClr val="1D3557"/>
              </a:solidFill>
              <a:latin typeface="Times New Roman" panose="02020603050405020304" pitchFamily="18" charset="0"/>
              <a:ea typeface="+mn-ea"/>
              <a:cs typeface="Times New Roman" panose="02020603050405020304" pitchFamily="18" charset="0"/>
            </a:rPr>
            <a:t>Módulo transportes, hospedajes, lugares de concierto, tareas.</a:t>
          </a:r>
        </a:p>
      </dsp:txBody>
      <dsp:txXfrm>
        <a:off x="5573302" y="48013"/>
        <a:ext cx="1984284" cy="1161657"/>
      </dsp:txXfrm>
    </dsp:sp>
    <dsp:sp modelId="{CDF995FA-57ED-43B2-BBF6-8E0D664ADEE1}">
      <dsp:nvSpPr>
        <dsp:cNvPr id="0" name=""/>
        <dsp:cNvSpPr/>
      </dsp:nvSpPr>
      <dsp:spPr>
        <a:xfrm rot="5415201">
          <a:off x="7472470" y="1087791"/>
          <a:ext cx="1725704" cy="185090"/>
        </a:xfrm>
        <a:prstGeom prst="rect">
          <a:avLst/>
        </a:prstGeom>
        <a:solidFill>
          <a:srgbClr val="E63946"/>
        </a:solidFill>
        <a:ln>
          <a:noFill/>
        </a:ln>
        <a:effectLst/>
      </dsp:spPr>
      <dsp:style>
        <a:lnRef idx="0">
          <a:scrgbClr r="0" g="0" b="0"/>
        </a:lnRef>
        <a:fillRef idx="1">
          <a:scrgbClr r="0" g="0" b="0"/>
        </a:fillRef>
        <a:effectRef idx="0">
          <a:scrgbClr r="0" g="0" b="0"/>
        </a:effectRef>
        <a:fontRef idx="minor">
          <a:schemeClr val="lt1"/>
        </a:fontRef>
      </dsp:style>
    </dsp:sp>
    <dsp:sp modelId="{84BB28AB-7153-48D8-BEF2-F19FFE2CD972}">
      <dsp:nvSpPr>
        <dsp:cNvPr id="0" name=""/>
        <dsp:cNvSpPr/>
      </dsp:nvSpPr>
      <dsp:spPr>
        <a:xfrm>
          <a:off x="7924115" y="11872"/>
          <a:ext cx="2056566" cy="1233939"/>
        </a:xfrm>
        <a:prstGeom prst="roundRect">
          <a:avLst>
            <a:gd name="adj" fmla="val 10000"/>
          </a:avLst>
        </a:prstGeom>
        <a:solidFill>
          <a:srgbClr val="A8DADC"/>
        </a:solidFill>
        <a:ln w="48000" cap="flat" cmpd="thickThin" algn="ctr">
          <a:solidFill>
            <a:srgbClr val="1D3557"/>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EC" sz="1600" b="1" kern="1200" dirty="0">
              <a:solidFill>
                <a:srgbClr val="1D3557"/>
              </a:solidFill>
              <a:latin typeface="Times New Roman" panose="02020603050405020304" pitchFamily="18" charset="0"/>
              <a:ea typeface="Roboto Condensed Light" panose="020B0604020202020204" charset="0"/>
              <a:cs typeface="Times New Roman" panose="02020603050405020304" pitchFamily="18" charset="0"/>
            </a:rPr>
            <a:t>SPRINT 3</a:t>
          </a:r>
        </a:p>
        <a:p>
          <a:pPr marL="0" lvl="0" indent="0" algn="just" defTabSz="711200">
            <a:lnSpc>
              <a:spcPct val="90000"/>
            </a:lnSpc>
            <a:spcBef>
              <a:spcPct val="0"/>
            </a:spcBef>
            <a:spcAft>
              <a:spcPct val="35000"/>
            </a:spcAft>
            <a:buNone/>
          </a:pPr>
          <a:r>
            <a:rPr lang="es-EC" sz="1400" b="0" kern="1200" dirty="0">
              <a:solidFill>
                <a:srgbClr val="1D3557"/>
              </a:solidFill>
              <a:latin typeface="Times New Roman" panose="02020603050405020304" pitchFamily="18" charset="0"/>
              <a:cs typeface="Times New Roman" panose="02020603050405020304" pitchFamily="18" charset="0"/>
            </a:rPr>
            <a:t>Módulo recursos</a:t>
          </a:r>
          <a:endParaRPr lang="es-ES" sz="1400" b="0" kern="1200" dirty="0">
            <a:solidFill>
              <a:srgbClr val="1D3557"/>
            </a:solidFill>
            <a:latin typeface="Times New Roman" panose="02020603050405020304" pitchFamily="18" charset="0"/>
            <a:ea typeface="Roboto Condensed Light" panose="020B0604020202020204" charset="0"/>
            <a:cs typeface="Times New Roman" panose="02020603050405020304" pitchFamily="18" charset="0"/>
          </a:endParaRPr>
        </a:p>
      </dsp:txBody>
      <dsp:txXfrm>
        <a:off x="7960256" y="48013"/>
        <a:ext cx="1984284" cy="1161657"/>
      </dsp:txXfrm>
    </dsp:sp>
    <dsp:sp modelId="{040ACDD5-322E-4835-B405-00F537DF7631}">
      <dsp:nvSpPr>
        <dsp:cNvPr id="0" name=""/>
        <dsp:cNvSpPr/>
      </dsp:nvSpPr>
      <dsp:spPr>
        <a:xfrm rot="10822036">
          <a:off x="5923572" y="1942917"/>
          <a:ext cx="2407959" cy="185090"/>
        </a:xfrm>
        <a:prstGeom prst="rect">
          <a:avLst/>
        </a:prstGeom>
        <a:solidFill>
          <a:srgbClr val="E63946"/>
        </a:solidFill>
        <a:ln>
          <a:noFill/>
        </a:ln>
        <a:effectLst/>
      </dsp:spPr>
      <dsp:style>
        <a:lnRef idx="0">
          <a:scrgbClr r="0" g="0" b="0"/>
        </a:lnRef>
        <a:fillRef idx="1">
          <a:scrgbClr r="0" g="0" b="0"/>
        </a:fillRef>
        <a:effectRef idx="0">
          <a:scrgbClr r="0" g="0" b="0"/>
        </a:effectRef>
        <a:fontRef idx="minor">
          <a:schemeClr val="lt1"/>
        </a:fontRef>
      </dsp:style>
    </dsp:sp>
    <dsp:sp modelId="{D40A4074-B8BA-4C74-8F9B-AF54DEAD9AD7}">
      <dsp:nvSpPr>
        <dsp:cNvPr id="0" name=""/>
        <dsp:cNvSpPr/>
      </dsp:nvSpPr>
      <dsp:spPr>
        <a:xfrm>
          <a:off x="7916485" y="1744978"/>
          <a:ext cx="2056566" cy="1233939"/>
        </a:xfrm>
        <a:prstGeom prst="roundRect">
          <a:avLst>
            <a:gd name="adj" fmla="val 10000"/>
          </a:avLst>
        </a:prstGeom>
        <a:solidFill>
          <a:srgbClr val="006699"/>
        </a:solidFill>
        <a:ln w="48000" cap="flat" cmpd="thickThin" algn="ctr">
          <a:solidFill>
            <a:srgbClr val="1D3557"/>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EC" sz="1600" b="1" kern="1200" dirty="0">
              <a:solidFill>
                <a:srgbClr val="F1FAEE"/>
              </a:solidFill>
              <a:latin typeface="Times New Roman" panose="02020603050405020304" pitchFamily="18" charset="0"/>
              <a:ea typeface="Roboto Condensed Light" panose="020B0604020202020204" charset="0"/>
              <a:cs typeface="Times New Roman" panose="02020603050405020304" pitchFamily="18" charset="0"/>
            </a:rPr>
            <a:t>SPRINT 4</a:t>
          </a:r>
        </a:p>
        <a:p>
          <a:pPr marL="0" lvl="0" indent="0" algn="l" defTabSz="711200">
            <a:lnSpc>
              <a:spcPct val="90000"/>
            </a:lnSpc>
            <a:spcBef>
              <a:spcPct val="0"/>
            </a:spcBef>
            <a:spcAft>
              <a:spcPct val="35000"/>
            </a:spcAft>
            <a:buNone/>
          </a:pPr>
          <a:r>
            <a:rPr lang="es-EC" sz="1400" b="0" kern="1200" dirty="0">
              <a:solidFill>
                <a:srgbClr val="F1FAEE"/>
              </a:solidFill>
              <a:latin typeface="Times New Roman" panose="02020603050405020304" pitchFamily="18" charset="0"/>
              <a:cs typeface="Times New Roman" panose="02020603050405020304" pitchFamily="18" charset="0"/>
            </a:rPr>
            <a:t>Módulo cuadros alimenticios, lugares de alimentación</a:t>
          </a:r>
          <a:endParaRPr lang="es-ES" sz="1400" b="0" kern="1200" dirty="0">
            <a:solidFill>
              <a:srgbClr val="F1FAEE"/>
            </a:solidFill>
            <a:latin typeface="Times New Roman" panose="02020603050405020304" pitchFamily="18" charset="0"/>
            <a:ea typeface="Roboto Condensed Light" panose="020B0604020202020204" charset="0"/>
            <a:cs typeface="Times New Roman" panose="02020603050405020304" pitchFamily="18" charset="0"/>
          </a:endParaRPr>
        </a:p>
      </dsp:txBody>
      <dsp:txXfrm>
        <a:off x="7952626" y="1781119"/>
        <a:ext cx="1984284" cy="1161657"/>
      </dsp:txXfrm>
    </dsp:sp>
    <dsp:sp modelId="{CC0AAAAE-1F89-4D34-BD04-3C7263B5D62E}">
      <dsp:nvSpPr>
        <dsp:cNvPr id="0" name=""/>
        <dsp:cNvSpPr/>
      </dsp:nvSpPr>
      <dsp:spPr>
        <a:xfrm rot="10800000">
          <a:off x="3461949" y="1935200"/>
          <a:ext cx="2461648" cy="185090"/>
        </a:xfrm>
        <a:prstGeom prst="rect">
          <a:avLst/>
        </a:prstGeom>
        <a:solidFill>
          <a:srgbClr val="E63946"/>
        </a:solidFill>
        <a:ln>
          <a:noFill/>
        </a:ln>
        <a:effectLst/>
      </dsp:spPr>
      <dsp:style>
        <a:lnRef idx="0">
          <a:scrgbClr r="0" g="0" b="0"/>
        </a:lnRef>
        <a:fillRef idx="1">
          <a:scrgbClr r="0" g="0" b="0"/>
        </a:fillRef>
        <a:effectRef idx="0">
          <a:scrgbClr r="0" g="0" b="0"/>
        </a:effectRef>
        <a:fontRef idx="minor">
          <a:schemeClr val="lt1"/>
        </a:fontRef>
      </dsp:style>
    </dsp:sp>
    <dsp:sp modelId="{E591569B-44F4-4E23-8AF1-B5511A9CCC92}">
      <dsp:nvSpPr>
        <dsp:cNvPr id="0" name=""/>
        <dsp:cNvSpPr/>
      </dsp:nvSpPr>
      <dsp:spPr>
        <a:xfrm>
          <a:off x="5508575" y="1722125"/>
          <a:ext cx="2056566" cy="1233939"/>
        </a:xfrm>
        <a:prstGeom prst="roundRect">
          <a:avLst>
            <a:gd name="adj" fmla="val 10000"/>
          </a:avLst>
        </a:prstGeom>
        <a:solidFill>
          <a:srgbClr val="FFFF66"/>
        </a:solidFill>
        <a:ln w="48000" cap="flat" cmpd="thickThin" algn="ctr">
          <a:solidFill>
            <a:srgbClr val="1D3557"/>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EC" sz="1600" b="1" kern="1200" dirty="0">
              <a:solidFill>
                <a:srgbClr val="1D3557"/>
              </a:solidFill>
              <a:latin typeface="Times New Roman" panose="02020603050405020304" pitchFamily="18" charset="0"/>
              <a:ea typeface="Roboto Condensed Light" panose="020B0604020202020204" charset="0"/>
              <a:cs typeface="Times New Roman" panose="02020603050405020304" pitchFamily="18" charset="0"/>
            </a:rPr>
            <a:t>SPRINT 5</a:t>
          </a:r>
        </a:p>
        <a:p>
          <a:pPr marL="0" lvl="0" indent="0" algn="just" defTabSz="711200">
            <a:lnSpc>
              <a:spcPct val="90000"/>
            </a:lnSpc>
            <a:spcBef>
              <a:spcPct val="0"/>
            </a:spcBef>
            <a:spcAft>
              <a:spcPct val="35000"/>
            </a:spcAft>
            <a:buNone/>
          </a:pPr>
          <a:r>
            <a:rPr lang="es-EC" sz="1400" b="0" kern="1200" dirty="0">
              <a:solidFill>
                <a:srgbClr val="1D3557"/>
              </a:solidFill>
              <a:latin typeface="Times New Roman" panose="02020603050405020304" pitchFamily="18" charset="0"/>
              <a:cs typeface="Times New Roman" panose="02020603050405020304" pitchFamily="18" charset="0"/>
            </a:rPr>
            <a:t>Módulo perfil operario, inicio de sesión, roles</a:t>
          </a:r>
        </a:p>
        <a:p>
          <a:pPr marL="0" lvl="0" indent="0" algn="just" defTabSz="711200">
            <a:lnSpc>
              <a:spcPct val="90000"/>
            </a:lnSpc>
            <a:spcBef>
              <a:spcPct val="0"/>
            </a:spcBef>
            <a:spcAft>
              <a:spcPct val="35000"/>
            </a:spcAft>
            <a:buNone/>
          </a:pPr>
          <a:endParaRPr lang="es-ES" sz="1400" b="0" kern="1200" dirty="0">
            <a:solidFill>
              <a:srgbClr val="1D3557"/>
            </a:solidFill>
            <a:latin typeface="Times New Roman" panose="02020603050405020304" pitchFamily="18" charset="0"/>
            <a:ea typeface="Roboto Condensed Light" panose="020B0604020202020204" charset="0"/>
            <a:cs typeface="Times New Roman" panose="02020603050405020304" pitchFamily="18" charset="0"/>
          </a:endParaRPr>
        </a:p>
      </dsp:txBody>
      <dsp:txXfrm>
        <a:off x="5544716" y="1758266"/>
        <a:ext cx="1984284" cy="1161657"/>
      </dsp:txXfrm>
    </dsp:sp>
    <dsp:sp modelId="{CCBD0F32-0D78-40EC-9E04-9DB03E173DF6}">
      <dsp:nvSpPr>
        <dsp:cNvPr id="0" name=""/>
        <dsp:cNvSpPr/>
      </dsp:nvSpPr>
      <dsp:spPr>
        <a:xfrm>
          <a:off x="3046926" y="1722125"/>
          <a:ext cx="2056566" cy="1233939"/>
        </a:xfrm>
        <a:prstGeom prst="roundRect">
          <a:avLst>
            <a:gd name="adj" fmla="val 10000"/>
          </a:avLst>
        </a:prstGeom>
        <a:solidFill>
          <a:srgbClr val="FF0066"/>
        </a:solidFill>
        <a:ln w="48000" cap="flat" cmpd="thickThin" algn="ctr">
          <a:solidFill>
            <a:srgbClr val="1D3557"/>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EC" sz="1600" b="1" kern="1200" dirty="0">
              <a:solidFill>
                <a:srgbClr val="F1FAEE"/>
              </a:solidFill>
              <a:latin typeface="Times New Roman" panose="02020603050405020304" pitchFamily="18" charset="0"/>
              <a:ea typeface="Roboto Condensed Light" panose="020B0604020202020204" charset="0"/>
              <a:cs typeface="Times New Roman" panose="02020603050405020304" pitchFamily="18" charset="0"/>
            </a:rPr>
            <a:t>SPRINT 6</a:t>
          </a:r>
        </a:p>
        <a:p>
          <a:pPr marL="0" lvl="0" indent="0" algn="l" defTabSz="711200">
            <a:lnSpc>
              <a:spcPct val="90000"/>
            </a:lnSpc>
            <a:spcBef>
              <a:spcPct val="0"/>
            </a:spcBef>
            <a:spcAft>
              <a:spcPct val="35000"/>
            </a:spcAft>
            <a:buNone/>
          </a:pPr>
          <a:r>
            <a:rPr lang="es-MX" sz="1400" b="0" kern="1200" dirty="0">
              <a:solidFill>
                <a:srgbClr val="F1FAEE"/>
              </a:solidFill>
              <a:latin typeface="Times New Roman" panose="02020603050405020304" pitchFamily="18" charset="0"/>
              <a:cs typeface="Times New Roman" panose="02020603050405020304" pitchFamily="18" charset="0"/>
            </a:rPr>
            <a:t>Pruebas y despliegue</a:t>
          </a:r>
          <a:endParaRPr lang="es-ES" sz="1400" b="0" kern="1200" dirty="0">
            <a:solidFill>
              <a:srgbClr val="F1FAEE"/>
            </a:solidFill>
            <a:latin typeface="Times New Roman" panose="02020603050405020304" pitchFamily="18" charset="0"/>
            <a:ea typeface="Roboto Condensed Light" panose="020B0604020202020204" charset="0"/>
            <a:cs typeface="Times New Roman" panose="02020603050405020304" pitchFamily="18" charset="0"/>
          </a:endParaRPr>
        </a:p>
      </dsp:txBody>
      <dsp:txXfrm>
        <a:off x="3083067" y="1758266"/>
        <a:ext cx="1984284" cy="1161657"/>
      </dsp:txXfrm>
    </dsp:sp>
  </dsp:spTree>
</dsp:drawing>
</file>

<file path=ppt/diagrams/layout1.xml><?xml version="1.0" encoding="utf-8"?>
<dgm:layoutDef xmlns:dgm="http://schemas.openxmlformats.org/drawingml/2006/diagram" xmlns:a="http://schemas.openxmlformats.org/drawingml/2006/main" uniqueId="urn:microsoft.com/office/officeart/2005/8/layout/bList2">
  <dgm:title val=""/>
  <dgm:desc val=""/>
  <dgm:catLst>
    <dgm:cat type="list" pri="7000"/>
    <dgm:cat type="convert" pri="16000"/>
    <dgm:cat type="picture" pri="28000"/>
    <dgm:cat type="pictureconvert" pri="28000"/>
  </dgm:catLst>
  <dgm:sampData useDef="1">
    <dgm:dataModel>
      <dgm:pt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dir/>
      <dgm:animLvl val="lvl"/>
      <dgm:resizeHandles val="exact"/>
    </dgm:varLst>
    <dgm:choose name="Name0">
      <dgm:if name="Name1" axis="self"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08"/>
      <dgm:constr type="sp" refType="w" refFor="ch" refForName="compNode" op="equ" fact="0.16"/>
      <dgm:constr type="primFontSz" for="des" forName="parentText" op="equ" val="65"/>
      <dgm:constr type="primFontSz" for="des" forName="childRect" op="equ" val="65"/>
    </dgm:constrLst>
    <dgm:ruleLst/>
    <dgm:forEach name="nodesForEach" axis="ch" ptType="node">
      <dgm:layoutNode name="compNode">
        <dgm:alg type="composite">
          <dgm:param type="ar" val="0.943"/>
        </dgm:alg>
        <dgm:shape xmlns:r="http://schemas.openxmlformats.org/officeDocument/2006/relationships" r:blip="">
          <dgm:adjLst/>
        </dgm:shape>
        <dgm:presOf/>
        <dgm:choose name="Name3">
          <dgm:if name="Name4" axis="self" func="var" arg="dir" op="equ" val="norm">
            <dgm:constrLst>
              <dgm:constr type="w" val="1"/>
              <dgm:constr type="h" refType="w" fact="1.06"/>
              <dgm:constr type="h" for="ch" forName="childRect" refType="h" fact="0.65"/>
              <dgm:constr type="w" for="ch" forName="childRect" refType="w" fact="0.923"/>
              <dgm:constr type="l" for="ch" forName="childRect"/>
              <dgm:constr type="t" for="ch" forName="childRect"/>
              <dgm:constr type="w" for="ch" forName="parentText" refType="w" fact="0.65"/>
              <dgm:constr type="h" for="ch" forName="parentText" refType="h" refFor="ch" refForName="childRect" fact="0.43"/>
              <dgm:constr type="l" for="ch" forName="parentText"/>
              <dgm:constr type="t" for="ch" forName="parentText" refType="h" refFor="ch" refForName="childRect"/>
              <dgm:constr type="w" for="ch" forName="parentRect" refType="w" fact="0.923"/>
              <dgm:constr type="h" for="ch" forName="parentRect" refType="h" refFor="ch" refForName="parentText"/>
              <dgm:constr type="l" for="ch" forName="parentRect"/>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r" for="ch" forName="adorn" refType="w"/>
            </dgm:constrLst>
          </dgm:if>
          <dgm:else name="Name5">
            <dgm:constrLst>
              <dgm:constr type="w" val="1"/>
              <dgm:constr type="h" refType="w" fact="1.06"/>
              <dgm:constr type="h" for="ch" forName="childRect" refType="h" fact="0.65"/>
              <dgm:constr type="w" for="ch" forName="childRect" refType="w" fact="0.923"/>
              <dgm:constr type="r" for="ch" forName="childRect" refType="w"/>
              <dgm:constr type="t" for="ch" forName="childRect"/>
              <dgm:constr type="w" for="ch" forName="parentText" refType="w" fact="0.65"/>
              <dgm:constr type="h" for="ch" forName="parentText" refType="h" refFor="ch" refForName="childRect" fact="0.43"/>
              <dgm:constr type="r" for="ch" forName="parentText" refType="w"/>
              <dgm:constr type="t" for="ch" forName="parentText" refType="h" refFor="ch" refForName="childRect"/>
              <dgm:constr type="w" for="ch" forName="parentRect" refType="w" fact="0.923"/>
              <dgm:constr type="h" for="ch" forName="parentRect" refType="h" refFor="ch" refForName="parentText"/>
              <dgm:constr type="r" for="ch" forName="parentRect" refType="w"/>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l" for="ch" forName="adorn"/>
            </dgm:constrLst>
          </dgm:else>
        </dgm:choose>
        <dgm:ruleLst/>
        <dgm:layoutNode name="childRect" styleLbl="bgAcc1">
          <dgm:varLst>
            <dgm:bulletEnabled val="1"/>
          </dgm:varLst>
          <dgm:alg type="tx">
            <dgm:param type="stBulletLvl" val="1"/>
          </dgm:alg>
          <dgm:shape xmlns:r="http://schemas.openxmlformats.org/officeDocument/2006/relationships" type="round2SameRect" r:blip="">
            <dgm:adjLst>
              <dgm:adj idx="1" val="0.08"/>
            </dgm:adjLst>
          </dgm:shape>
          <dgm:presOf axis="des" ptType="node"/>
          <dgm:constrLst>
            <dgm:constr type="secFontSz" refType="primFontSz"/>
            <dgm:constr type="tMarg" refType="primFontSz" fact="0.3"/>
            <dgm:constr type="bMarg" refType="primFontSz" fact="0.1"/>
            <dgm:constr type="lMarg" refType="primFontSz" fact="0.1"/>
            <dgm:constr type="rMarg" refType="primFontSz" fact="0.1"/>
          </dgm:constrLst>
          <dgm:ruleLst>
            <dgm:rule type="primFontSz" val="5" fact="NaN" max="NaN"/>
          </dgm:ruleLst>
        </dgm:layoutNode>
        <dgm:layoutNode name="parentText">
          <dgm:varLst>
            <dgm:chMax val="0"/>
            <dgm:bulletEnabled val="1"/>
          </dgm:varLst>
          <dgm:choose name="Name6">
            <dgm:if name="Name7" func="var" arg="dir" op="equ" val="norm">
              <dgm:alg type="tx">
                <dgm:param type="parTxLTRAlign" val="l"/>
                <dgm:param type="parTxRTLAlign" val="l"/>
              </dgm:alg>
            </dgm:if>
            <dgm:else name="Name8">
              <dgm:alg type="tx">
                <dgm:param type="parTxLTRAlign" val="r"/>
                <dgm:param type="parTxRTLAlign" val="r"/>
              </dgm:alg>
            </dgm:else>
          </dgm:choose>
          <dgm:shape xmlns:r="http://schemas.openxmlformats.org/officeDocument/2006/relationships" type="rect" r:blip="" zOrderOff="1" hideGeom="1">
            <dgm:adjLst/>
          </dgm:shape>
          <dgm:presOf axis="self" ptType="node"/>
          <dgm:constrLst>
            <dgm:constr type="tMarg"/>
            <dgm:constr type="bMarg"/>
            <dgm:constr type="lMarg" refType="primFontSz" fact="0.3"/>
            <dgm:constr type="rMarg" refType="primFontSz" fact="0.1"/>
          </dgm:constrLst>
          <dgm:ruleLst>
            <dgm:rule type="primFontSz" val="5" fact="NaN" max="NaN"/>
          </dgm:ruleLst>
        </dgm:layoutNode>
        <dgm:layoutNode name="parentRect" styleLbl="alignNode1">
          <dgm:alg type="sp"/>
          <dgm:shape xmlns:r="http://schemas.openxmlformats.org/officeDocument/2006/relationships" type="rect" r:blip="">
            <dgm:adjLst/>
          </dgm:shape>
          <dgm:presOf axis="self" ptType="node"/>
          <dgm:constrLst/>
          <dgm:ruleLst/>
        </dgm:layoutNode>
        <dgm:layoutNode name="adorn" styleLbl="fgAccFollowNod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constr type="w" val="1"/>
            <dgm:constr type="h" refType="w"/>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4.xml><?xml version="1.0" encoding="utf-8"?>
<dgm:layoutDef xmlns:dgm="http://schemas.openxmlformats.org/drawingml/2006/diagram" xmlns:a="http://schemas.openxmlformats.org/drawingml/2006/main" uniqueId="urn:microsoft.com/office/officeart/2008/layout/PictureAccentList">
  <dgm:title val=""/>
  <dgm:desc val=""/>
  <dgm:catLst>
    <dgm:cat type="picture" pri="14000"/>
    <dgm:cat type="list" pri="14500"/>
  </dgm:catLst>
  <dgm:sampData>
    <dgm:dataModel>
      <dgm:ptLst>
        <dgm:pt modelId="0" type="doc"/>
        <dgm:pt modelId="1">
          <dgm:prSet phldr="1"/>
        </dgm:pt>
        <dgm:pt modelId="11">
          <dgm:prSet phldr="1"/>
        </dgm:pt>
        <dgm:pt modelId="12">
          <dgm:prSet phldr="1"/>
        </dgm:pt>
      </dgm:ptLst>
      <dgm:cxnLst>
        <dgm:cxn modelId="4" srcId="0" destId="1" srcOrd="0" destOrd="0"/>
        <dgm:cxn modelId="5" srcId="1" destId="11" srcOrd="0" destOrd="0"/>
        <dgm:cxn modelId="6" srcId="1" destId="12" srcOrd="1" destOrd="0"/>
      </dgm:cxnLst>
      <dgm:bg/>
      <dgm:whole/>
    </dgm:dataModel>
  </dgm:sampData>
  <dgm:styleData>
    <dgm:dataModel>
      <dgm:ptLst>
        <dgm:pt modelId="0" type="doc"/>
        <dgm:pt modelId="1"/>
        <dgm:pt modelId="11"/>
        <dgm:pt modelId="12"/>
        <dgm:pt modelId="13"/>
      </dgm:ptLst>
      <dgm:cxnLst>
        <dgm:cxn modelId="4" srcId="0" destId="1" srcOrd="0" destOrd="0"/>
        <dgm:cxn modelId="5" srcId="1" destId="11" srcOrd="0" destOrd="0"/>
        <dgm:cxn modelId="6" srcId="1" destId="12" srcOrd="0" destOrd="0"/>
        <dgm:cxn modelId="14" srcId="1" destId="13" srcOrd="0" destOrd="0"/>
      </dgm:cxnLst>
      <dgm:bg/>
      <dgm:whole/>
    </dgm:dataModel>
  </dgm:styleData>
  <dgm:clrData>
    <dgm:dataModel>
      <dgm:ptLst>
        <dgm:pt modelId="0" type="doc"/>
        <dgm:pt modelId="1"/>
        <dgm:pt modelId="11"/>
        <dgm:pt modelId="12"/>
        <dgm:pt modelId="13"/>
      </dgm:ptLst>
      <dgm:cxnLst>
        <dgm:cxn modelId="4" srcId="0" destId="1" srcOrd="0" destOrd="0"/>
        <dgm:cxn modelId="5" srcId="1" destId="11" srcOrd="0" destOrd="0"/>
        <dgm:cxn modelId="6" srcId="1" destId="12" srcOrd="0" destOrd="0"/>
        <dgm:cxn modelId="14" srcId="1" destId="13" srcOrd="0" destOrd="0"/>
      </dgm:cxnLst>
      <dgm:bg/>
      <dgm:whole/>
    </dgm:dataModel>
  </dgm:clrData>
  <dgm:layoutNode name="layout">
    <dgm:varLst>
      <dgm:chMax/>
      <dgm:chPref/>
      <dgm:dir/>
      <dgm:animOne val="branch"/>
      <dgm:animLvl val="lvl"/>
      <dgm:resizeHandles/>
    </dgm:varLst>
    <dgm:choose name="Name0">
      <dgm:if name="Name1" func="var" arg="dir" op="equ" val="norm">
        <dgm:alg type="hierChild">
          <dgm:param type="linDir" val="fromL"/>
        </dgm:alg>
      </dgm:if>
      <dgm:else name="Name2">
        <dgm:alg type="hierChild">
          <dgm:param type="linDir" val="fromL"/>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primFontSz" for="des" forName="childText" refType="primFontSz" refFor="des" refForName="rootText" op="lte"/>
      <dgm:constr type="w" for="des" forName="rootComposite" refType="w" fact="4"/>
      <dgm:constr type="h" for="des" forName="rootComposite" refType="h"/>
      <dgm:constr type="w" for="des" forName="childComposite" refType="w" refFor="des" refForName="rootComposite"/>
      <dgm:constr type="h" for="des" forName="childComposite" refType="h" refFor="des" refForName="rootComposite"/>
      <dgm:constr type="sibSp" refType="w" refFor="des" refForName="rootComposite" fact="0.1"/>
      <dgm:constr type="sibSp" for="des" forName="childShape" refType="h" refFor="des" refForName="rootComposite" fact="0.12"/>
      <dgm:constr type="sp" for="des" forName="root" refType="h" refFor="des" refForName="rootComposite" fact="0.18"/>
    </dgm:constrLst>
    <dgm:ruleLst/>
    <dgm:forEach name="Name3" axis="ch">
      <dgm:forEach name="Name4" axis="self" ptType="node" cnt="1">
        <dgm:layoutNode name="root">
          <dgm:varLst>
            <dgm:chMax/>
            <dgm:chPref val="4"/>
          </dgm:varLst>
          <dgm:alg type="hierRoot"/>
          <dgm:shape xmlns:r="http://schemas.openxmlformats.org/officeDocument/2006/relationships" r:blip="">
            <dgm:adjLst/>
          </dgm:shape>
          <dgm:presOf/>
          <dgm:constrLst/>
          <dgm:ruleLst/>
          <dgm:layoutNode name="rootComposite">
            <dgm:varLst/>
            <dgm:alg type="composite"/>
            <dgm:shape xmlns:r="http://schemas.openxmlformats.org/officeDocument/2006/relationships" r:blip="">
              <dgm:adjLst/>
            </dgm:shape>
            <dgm:presOf axis="self" ptType="node" cnt="1"/>
            <dgm:constrLst>
              <dgm:constr type="l" for="ch" forName="rootText"/>
              <dgm:constr type="t" for="ch" forName="rootText"/>
              <dgm:constr type="w" for="ch" forName="rootText" refType="w"/>
              <dgm:constr type="h" for="ch" forName="rootText" refType="h"/>
            </dgm:constrLst>
            <dgm:ruleLst/>
            <dgm:layoutNode name="rootText" styleLbl="node0">
              <dgm:varLst>
                <dgm:chMax/>
                <dgm:chPref val="4"/>
              </dgm:varLst>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 type="primFontSz" val="65" fact="NaN" max="NaN"/>
              </dgm:ruleLst>
            </dgm:layoutNode>
          </dgm:layoutNode>
          <dgm:layoutNode name="childShape">
            <dgm:varLst>
              <dgm:chMax val="0"/>
              <dgm:chPref val="0"/>
            </dgm:varLst>
            <dgm:alg type="hierChild">
              <dgm:param type="chAlign" val="r"/>
              <dgm:param type="linDir" val="fromT"/>
              <dgm:param type="fallback" val="2D"/>
            </dgm:alg>
            <dgm:shape xmlns:r="http://schemas.openxmlformats.org/officeDocument/2006/relationships" r:blip="">
              <dgm:adjLst/>
            </dgm:shape>
            <dgm:presOf/>
            <dgm:constrLst/>
            <dgm:ruleLst/>
            <dgm:forEach name="Name5" axis="ch">
              <dgm:forEach name="Name6" axis="self" ptType="node">
                <dgm:layoutNode name="childComposite">
                  <dgm:varLst>
                    <dgm:chMax val="0"/>
                    <dgm:chPref val="0"/>
                  </dgm:varLst>
                  <dgm:alg type="composite"/>
                  <dgm:shape xmlns:r="http://schemas.openxmlformats.org/officeDocument/2006/relationships" r:blip="">
                    <dgm:adjLst/>
                  </dgm:shape>
                  <dgm:presOf/>
                  <dgm:choose name="Name7">
                    <dgm:if name="Name8" func="var" arg="dir" op="equ" val="norm">
                      <dgm:constrLst>
                        <dgm:constr type="w" for="ch" forName="Image" refType="h"/>
                        <dgm:constr type="h" for="ch" forName="Image" refType="h"/>
                        <dgm:constr type="l" for="ch" forName="Image"/>
                        <dgm:constr type="t" for="ch" forName="Image"/>
                        <dgm:constr type="h" for="ch" forName="childText" refType="h"/>
                        <dgm:constr type="l" for="ch" forName="childText" refType="w" refFor="ch" refForName="Image" fact="1.06"/>
                        <dgm:constr type="t" for="ch" forName="childText"/>
                      </dgm:constrLst>
                    </dgm:if>
                    <dgm:else name="Name9">
                      <dgm:constrLst>
                        <dgm:constr type="w" for="ch" forName="Image" refType="h"/>
                        <dgm:constr type="h" for="ch" forName="Image" refType="h"/>
                        <dgm:constr type="r" for="ch" forName="Image" refType="w"/>
                        <dgm:constr type="t" for="ch" forName="Image"/>
                        <dgm:constr type="h" for="ch" forName="childText" refType="h"/>
                        <dgm:constr type="t" for="ch" forName="childText"/>
                        <dgm:constr type="wOff" for="ch" forName="childText" refType="w" refFor="ch" refForName="Image" fact="-1.06"/>
                      </dgm:constrLst>
                    </dgm:else>
                  </dgm:choose>
                  <dgm:ruleLst/>
                  <dgm:layoutNode name="Image" styleLbl="node1">
                    <dgm:alg type="sp"/>
                    <dgm:shape xmlns:r="http://schemas.openxmlformats.org/officeDocument/2006/relationships" type="roundRect" r:blip="" blipPhldr="1">
                      <dgm:adjLst>
                        <dgm:adj idx="1" val="0.1667"/>
                      </dgm:adjLst>
                    </dgm:shape>
                    <dgm:presOf/>
                  </dgm:layoutNode>
                  <dgm:layoutNode name="childText" styleLbl="lnNode1">
                    <dgm:varLst>
                      <dgm:chMax val="0"/>
                      <dgm:chPref val="0"/>
                      <dgm:bulletEnabled val="1"/>
                    </dgm:varLst>
                    <dgm:alg type="tx"/>
                    <dgm:shape xmlns:r="http://schemas.openxmlformats.org/officeDocument/2006/relationships" type="roundRect" r:blip="">
                      <dgm:adjLst>
                        <dgm:adj idx="1" val="0.1667"/>
                      </dgm:adjLst>
                    </dgm:shape>
                    <dgm:presOf axis="self desOrSelf" ptType="node node" st="1 1" cnt="1 0"/>
                    <dgm:ruleLst>
                      <dgm:rule type="primFontSz" val="5" fact="NaN" max="NaN"/>
                    </dgm:ruleLst>
                  </dgm:layoutNode>
                </dgm:layoutNode>
              </dgm:forEach>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bProcess4">
  <dgm:title val=""/>
  <dgm:desc val=""/>
  <dgm:catLst>
    <dgm:cat type="process" pri="19000"/>
  </dgm:catLst>
  <dgm:sampData>
    <dgm:dataModel>
      <dgm:ptLst>
        <dgm:pt modelId="0" type="doc"/>
        <dgm:pt modelId="1">
          <dgm:prSet phldr="1"/>
        </dgm:pt>
        <dgm:pt modelId="2">
          <dgm:prSet phldr="1"/>
        </dgm:pt>
        <dgm:pt modelId="3">
          <dgm:prSet phldr="1"/>
        </dgm:pt>
        <dgm:pt modelId="4">
          <dgm:prSet phldr="1"/>
        </dgm:pt>
        <dgm:pt modelId="5">
          <dgm:prSet phldr="1"/>
        </dgm:pt>
        <dgm:pt modelId="6">
          <dgm:prSet phldr="1"/>
        </dgm:pt>
        <dgm:pt modelId="7">
          <dgm:prSet phldr="1"/>
        </dgm:pt>
        <dgm:pt modelId="8">
          <dgm:prSet phldr="1"/>
        </dgm:pt>
        <dgm:pt modelId="9">
          <dgm:prSet phldr="1"/>
        </dgm:pt>
      </dgm:ptLst>
      <dgm:cxnLst>
        <dgm:cxn modelId="10" srcId="0" destId="1" srcOrd="0" destOrd="0"/>
        <dgm:cxn modelId="11" srcId="0" destId="2" srcOrd="1" destOrd="0"/>
        <dgm:cxn modelId="12" srcId="0" destId="3" srcOrd="2" destOrd="0"/>
        <dgm:cxn modelId="13" srcId="0" destId="4" srcOrd="3" destOrd="0"/>
        <dgm:cxn modelId="14" srcId="0" destId="5" srcOrd="4" destOrd="0"/>
        <dgm:cxn modelId="15" srcId="0" destId="6" srcOrd="5" destOrd="0"/>
        <dgm:cxn modelId="16" srcId="0" destId="7" srcOrd="6" destOrd="0"/>
        <dgm:cxn modelId="17" srcId="0" destId="8" srcOrd="7" destOrd="0"/>
        <dgm:cxn modelId="18" srcId="0" destId="9" srcOrd="8"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dgm:varLst>
    <dgm:choose name="Name1">
      <dgm:if name="Name2" func="var" arg="dir" op="equ" val="norm">
        <dgm:alg type="snake">
          <dgm:param type="grDir" val="tL"/>
          <dgm:param type="flowDir" val="col"/>
          <dgm:param type="contDir" val="revDir"/>
          <dgm:param type="bkpt" val="bal"/>
        </dgm:alg>
      </dgm:if>
      <dgm:else name="Name3">
        <dgm:alg type="snake">
          <dgm:param type="grDir" val="tR"/>
          <dgm:param type="flowDir" val="col"/>
          <dgm:param type="contDir" val="revDir"/>
          <dgm:param type="bkpt" val="bal"/>
        </dgm:alg>
      </dgm:else>
    </dgm:choose>
    <dgm:shape xmlns:r="http://schemas.openxmlformats.org/officeDocument/2006/relationships" r:blip="">
      <dgm:adjLst/>
    </dgm:shape>
    <dgm:presOf/>
    <dgm:constrLst>
      <dgm:constr type="w" for="ch" forName="compNode" refType="w"/>
      <dgm:constr type="h" for="ch" forName="compNode" refType="w" fact="0.6"/>
      <dgm:constr type="h" for="ch" forName="sibTrans" refType="h" refFor="ch" refForName="compNode" op="equ" fact="0.25"/>
      <dgm:constr type="sp" refType="w" fact="0.33"/>
      <dgm:constr type="primFontSz" for="des" forName="node" op="equ" val="65"/>
    </dgm:constrLst>
    <dgm:ruleLst/>
    <dgm:forEach name="nodesForEach" axis="ch" ptType="node">
      <dgm:layoutNode name="compNode">
        <dgm:alg type="composite"/>
        <dgm:shape xmlns:r="http://schemas.openxmlformats.org/officeDocument/2006/relationships" r:blip="">
          <dgm:adjLst/>
        </dgm:shape>
        <dgm:presOf/>
        <dgm:choose name="Name4">
          <dgm:if name="Name5" axis="self" func="var" arg="dir" op="equ" val="norm">
            <dgm:constrLst>
              <dgm:constr type="l" for="ch" forName="dummyConnPt" refType="w" fact="0.2"/>
              <dgm:constr type="t" for="ch" forName="dummyConnPt" refType="w" fact="0.145"/>
              <dgm:constr type="l" for="ch" forName="node"/>
              <dgm:constr type="t" for="ch" forName="node"/>
              <dgm:constr type="h" for="ch" forName="node" refType="h"/>
              <dgm:constr type="w" for="ch" forName="node" refType="w"/>
            </dgm:constrLst>
          </dgm:if>
          <dgm:else name="Name6">
            <dgm:constrLst>
              <dgm:constr type="l" for="ch" forName="dummyConnPt" refType="w" fact="0.8"/>
              <dgm:constr type="t" for="ch" forName="dummyConnPt" refType="w" fact="0.145"/>
              <dgm:constr type="l" for="ch" forName="node"/>
              <dgm:constr type="t" for="ch" forName="node"/>
              <dgm:constr type="h" for="ch" forName="node" refType="h"/>
              <dgm:constr type="w" for="ch" forName="node" refType="w"/>
            </dgm:constrLst>
          </dgm:else>
        </dgm:choose>
        <dgm:ruleLst/>
        <dgm:layoutNode name="dummyConnPt" styleLbl="node1" moveWith="node">
          <dgm:alg type="sp"/>
          <dgm:shape xmlns:r="http://schemas.openxmlformats.org/officeDocument/2006/relationships" r:blip="">
            <dgm:adjLst/>
          </dgm:shape>
          <dgm:presOf/>
          <dgm:constrLst>
            <dgm:constr type="w" val="1"/>
            <dgm:constr type="h" val="1"/>
          </dgm:constrLst>
          <dgm:ruleLst/>
        </dgm:layout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 type="primFontSz" val="65"/>
          </dgm:constrLst>
          <dgm:ruleLst>
            <dgm:rule type="primFontSz" val="5" fact="NaN" max="NaN"/>
          </dgm:ruleLst>
        </dgm:layoutNode>
      </dgm:layoutNode>
      <dgm:forEach name="sibTransForEach" axis="followSib" cnt="1">
        <dgm:layoutNode name="sibTrans" styleLbl="bgSibTrans2D1">
          <dgm:choose name="Name7">
            <dgm:if name="Name8" axis="self" func="var" arg="dir" op="equ" val="norm">
              <dgm:alg type="conn">
                <dgm:param type="srcNode" val="dummyConnPt"/>
                <dgm:param type="dstNode" val="dummyConnPt"/>
                <dgm:param type="begPts" val="bCtr, midR, tCtr"/>
                <dgm:param type="endPts" val="tCtr, midL, bCtr"/>
                <dgm:param type="begSty" val="noArr"/>
                <dgm:param type="endSty" val="noArr"/>
              </dgm:alg>
            </dgm:if>
            <dgm:else name="Name9">
              <dgm:alg type="conn">
                <dgm:param type="srcNode" val="dummyConnPt"/>
                <dgm:param type="dstNode" val="dummyConnPt"/>
                <dgm:param type="begPts" val="bCtr, midL, tCtr"/>
                <dgm:param type="endPts" val="tCtr, midR, bCtr"/>
                <dgm:param type="begSty" val="noArr"/>
                <dgm:param type="endSty" val="noArr"/>
              </dgm:alg>
            </dgm:else>
          </dgm:choose>
          <dgm:shape xmlns:r="http://schemas.openxmlformats.org/officeDocument/2006/relationships" type="conn" r:blip="" zOrderOff="-2">
            <dgm:adjLst/>
          </dgm:shape>
          <dgm:presOf axis="self"/>
          <dgm:constrLst>
            <dgm:constr type="begPad"/>
            <dgm:constr type="endPad"/>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ción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s-ES"/>
          </a:p>
        </p:txBody>
      </p:sp>
      <p:sp>
        <p:nvSpPr>
          <p:cNvPr id="3" name="Marcador de fecha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6166804D-0DEA-4721-BC78-3BBD6B4259E3}" type="datetime1">
              <a:rPr lang="es-ES" smtClean="0"/>
              <a:t>05/09/2021</a:t>
            </a:fld>
            <a:endParaRPr lang="es-ES"/>
          </a:p>
        </p:txBody>
      </p:sp>
      <p:sp>
        <p:nvSpPr>
          <p:cNvPr id="4" name="Marcador de pie de página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s-ES"/>
          </a:p>
        </p:txBody>
      </p:sp>
      <p:sp>
        <p:nvSpPr>
          <p:cNvPr id="5" name="Marcador de posición de número de diapositiva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06834459-7356-44BF-850D-8B30C4FB3B6B}" type="slidenum">
              <a:rPr lang="es-ES"/>
              <a:t>‹Nº›</a:t>
            </a:fld>
            <a:endParaRPr lang="es-ES"/>
          </a:p>
        </p:txBody>
      </p:sp>
    </p:spTree>
    <p:extLst>
      <p:ext uri="{BB962C8B-B14F-4D97-AF65-F5344CB8AC3E}">
        <p14:creationId xmlns:p14="http://schemas.microsoft.com/office/powerpoint/2010/main" val="246901652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ción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s-ES" noProof="0"/>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D2D86D75-613D-4020-9F49-6E810D970D75}" type="datetime1">
              <a:rPr lang="es-ES" noProof="0" smtClean="0"/>
              <a:t>05/09/2021</a:t>
            </a:fld>
            <a:endParaRPr lang="es-ES" noProof="0"/>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s-ES" noProof="0"/>
          </a:p>
        </p:txBody>
      </p:sp>
      <p:sp>
        <p:nvSpPr>
          <p:cNvPr id="5" name="Marcador de posición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6" name="Marcador de posición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s-ES" noProof="0"/>
          </a:p>
        </p:txBody>
      </p:sp>
      <p:sp>
        <p:nvSpPr>
          <p:cNvPr id="7" name="Marcador de posición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0A3C37BE-C303-496D-B5CD-85F2937540FC}" type="slidenum">
              <a:rPr lang="es-ES" noProof="0"/>
              <a:t>‹Nº›</a:t>
            </a:fld>
            <a:endParaRPr lang="es-ES" noProof="0"/>
          </a:p>
        </p:txBody>
      </p:sp>
    </p:spTree>
    <p:extLst>
      <p:ext uri="{BB962C8B-B14F-4D97-AF65-F5344CB8AC3E}">
        <p14:creationId xmlns:p14="http://schemas.microsoft.com/office/powerpoint/2010/main" val="3350842207"/>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p>
            <a:pPr rtl="0"/>
            <a:endParaRPr lang="es-ES"/>
          </a:p>
        </p:txBody>
      </p:sp>
      <p:sp>
        <p:nvSpPr>
          <p:cNvPr id="4" name="Marcador de número de diapositiva 3"/>
          <p:cNvSpPr>
            <a:spLocks noGrp="1"/>
          </p:cNvSpPr>
          <p:nvPr>
            <p:ph type="sldNum" sz="quarter" idx="5"/>
          </p:nvPr>
        </p:nvSpPr>
        <p:spPr/>
        <p:txBody>
          <a:bodyPr rtlCol="0"/>
          <a:lstStyle/>
          <a:p>
            <a:pPr rtl="0"/>
            <a:fld id="{0A3C37BE-C303-496D-B5CD-85F2937540FC}" type="slidenum">
              <a:rPr lang="es-ES" smtClean="0"/>
              <a:t>1</a:t>
            </a:fld>
            <a:endParaRPr lang="es-ES"/>
          </a:p>
        </p:txBody>
      </p:sp>
    </p:spTree>
    <p:extLst>
      <p:ext uri="{BB962C8B-B14F-4D97-AF65-F5344CB8AC3E}">
        <p14:creationId xmlns:p14="http://schemas.microsoft.com/office/powerpoint/2010/main" val="12520104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p>
            <a:pPr rtl="0"/>
            <a:endParaRPr lang="es-ES"/>
          </a:p>
        </p:txBody>
      </p:sp>
      <p:sp>
        <p:nvSpPr>
          <p:cNvPr id="4" name="Marcador de número de diapositiva 3"/>
          <p:cNvSpPr>
            <a:spLocks noGrp="1"/>
          </p:cNvSpPr>
          <p:nvPr>
            <p:ph type="sldNum" sz="quarter" idx="5"/>
          </p:nvPr>
        </p:nvSpPr>
        <p:spPr/>
        <p:txBody>
          <a:bodyPr rtlCol="0"/>
          <a:lstStyle/>
          <a:p>
            <a:pPr rtl="0"/>
            <a:fld id="{0A3C37BE-C303-496D-B5CD-85F2937540FC}" type="slidenum">
              <a:rPr lang="es-ES" smtClean="0"/>
              <a:t>16</a:t>
            </a:fld>
            <a:endParaRPr lang="es-ES"/>
          </a:p>
        </p:txBody>
      </p:sp>
    </p:spTree>
    <p:extLst>
      <p:ext uri="{BB962C8B-B14F-4D97-AF65-F5344CB8AC3E}">
        <p14:creationId xmlns:p14="http://schemas.microsoft.com/office/powerpoint/2010/main" val="21544649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p>
            <a:pPr rtl="0"/>
            <a:endParaRPr lang="es-ES"/>
          </a:p>
        </p:txBody>
      </p:sp>
      <p:sp>
        <p:nvSpPr>
          <p:cNvPr id="4" name="Marcador de número de diapositiva 3"/>
          <p:cNvSpPr>
            <a:spLocks noGrp="1"/>
          </p:cNvSpPr>
          <p:nvPr>
            <p:ph type="sldNum" sz="quarter" idx="5"/>
          </p:nvPr>
        </p:nvSpPr>
        <p:spPr/>
        <p:txBody>
          <a:bodyPr rtlCol="0"/>
          <a:lstStyle/>
          <a:p>
            <a:pPr rtl="0"/>
            <a:fld id="{0A3C37BE-C303-496D-B5CD-85F2937540FC}" type="slidenum">
              <a:rPr lang="es-ES" smtClean="0"/>
              <a:t>18</a:t>
            </a:fld>
            <a:endParaRPr lang="es-ES"/>
          </a:p>
        </p:txBody>
      </p:sp>
    </p:spTree>
    <p:extLst>
      <p:ext uri="{BB962C8B-B14F-4D97-AF65-F5344CB8AC3E}">
        <p14:creationId xmlns:p14="http://schemas.microsoft.com/office/powerpoint/2010/main" val="34247236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p>
            <a:pPr rtl="0"/>
            <a:endParaRPr lang="es-ES"/>
          </a:p>
        </p:txBody>
      </p:sp>
      <p:sp>
        <p:nvSpPr>
          <p:cNvPr id="4" name="Marcador de número de diapositiva 3"/>
          <p:cNvSpPr>
            <a:spLocks noGrp="1"/>
          </p:cNvSpPr>
          <p:nvPr>
            <p:ph type="sldNum" sz="quarter" idx="5"/>
          </p:nvPr>
        </p:nvSpPr>
        <p:spPr/>
        <p:txBody>
          <a:bodyPr rtlCol="0"/>
          <a:lstStyle/>
          <a:p>
            <a:pPr rtl="0"/>
            <a:fld id="{0A3C37BE-C303-496D-B5CD-85F2937540FC}" type="slidenum">
              <a:rPr lang="es-ES" smtClean="0"/>
              <a:t>20</a:t>
            </a:fld>
            <a:endParaRPr lang="es-ES"/>
          </a:p>
        </p:txBody>
      </p:sp>
    </p:spTree>
    <p:extLst>
      <p:ext uri="{BB962C8B-B14F-4D97-AF65-F5344CB8AC3E}">
        <p14:creationId xmlns:p14="http://schemas.microsoft.com/office/powerpoint/2010/main" val="27271858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p>
            <a:pPr rtl="0"/>
            <a:endParaRPr lang="es-ES"/>
          </a:p>
        </p:txBody>
      </p:sp>
      <p:sp>
        <p:nvSpPr>
          <p:cNvPr id="4" name="Marcador de número de diapositiva 3"/>
          <p:cNvSpPr>
            <a:spLocks noGrp="1"/>
          </p:cNvSpPr>
          <p:nvPr>
            <p:ph type="sldNum" sz="quarter" idx="5"/>
          </p:nvPr>
        </p:nvSpPr>
        <p:spPr/>
        <p:txBody>
          <a:bodyPr rtlCol="0"/>
          <a:lstStyle/>
          <a:p>
            <a:pPr rtl="0"/>
            <a:fld id="{0A3C37BE-C303-496D-B5CD-85F2937540FC}" type="slidenum">
              <a:rPr lang="es-ES" smtClean="0"/>
              <a:t>22</a:t>
            </a:fld>
            <a:endParaRPr lang="es-ES"/>
          </a:p>
        </p:txBody>
      </p:sp>
    </p:spTree>
    <p:extLst>
      <p:ext uri="{BB962C8B-B14F-4D97-AF65-F5344CB8AC3E}">
        <p14:creationId xmlns:p14="http://schemas.microsoft.com/office/powerpoint/2010/main" val="16377065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p>
            <a:pPr rtl="0"/>
            <a:endParaRPr lang="es-ES"/>
          </a:p>
        </p:txBody>
      </p:sp>
      <p:sp>
        <p:nvSpPr>
          <p:cNvPr id="4" name="Marcador de número de diapositiva 3"/>
          <p:cNvSpPr>
            <a:spLocks noGrp="1"/>
          </p:cNvSpPr>
          <p:nvPr>
            <p:ph type="sldNum" sz="quarter" idx="5"/>
          </p:nvPr>
        </p:nvSpPr>
        <p:spPr/>
        <p:txBody>
          <a:bodyPr rtlCol="0"/>
          <a:lstStyle/>
          <a:p>
            <a:pPr rtl="0"/>
            <a:fld id="{0A3C37BE-C303-496D-B5CD-85F2937540FC}" type="slidenum">
              <a:rPr lang="es-ES" smtClean="0"/>
              <a:t>24</a:t>
            </a:fld>
            <a:endParaRPr lang="es-ES"/>
          </a:p>
        </p:txBody>
      </p:sp>
    </p:spTree>
    <p:extLst>
      <p:ext uri="{BB962C8B-B14F-4D97-AF65-F5344CB8AC3E}">
        <p14:creationId xmlns:p14="http://schemas.microsoft.com/office/powerpoint/2010/main" val="37567818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p>
            <a:pPr rtl="0"/>
            <a:endParaRPr lang="es-ES"/>
          </a:p>
        </p:txBody>
      </p:sp>
      <p:sp>
        <p:nvSpPr>
          <p:cNvPr id="4" name="Marcador de número de diapositiva 3"/>
          <p:cNvSpPr>
            <a:spLocks noGrp="1"/>
          </p:cNvSpPr>
          <p:nvPr>
            <p:ph type="sldNum" sz="quarter" idx="5"/>
          </p:nvPr>
        </p:nvSpPr>
        <p:spPr/>
        <p:txBody>
          <a:bodyPr rtlCol="0"/>
          <a:lstStyle/>
          <a:p>
            <a:pPr rtl="0"/>
            <a:fld id="{0A3C37BE-C303-496D-B5CD-85F2937540FC}" type="slidenum">
              <a:rPr lang="es-ES" smtClean="0"/>
              <a:t>26</a:t>
            </a:fld>
            <a:endParaRPr lang="es-ES"/>
          </a:p>
        </p:txBody>
      </p:sp>
    </p:spTree>
    <p:extLst>
      <p:ext uri="{BB962C8B-B14F-4D97-AF65-F5344CB8AC3E}">
        <p14:creationId xmlns:p14="http://schemas.microsoft.com/office/powerpoint/2010/main" val="40432920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p>
            <a:pPr rtl="0"/>
            <a:endParaRPr lang="es-ES"/>
          </a:p>
        </p:txBody>
      </p:sp>
      <p:sp>
        <p:nvSpPr>
          <p:cNvPr id="4" name="Marcador de número de diapositiva 3"/>
          <p:cNvSpPr>
            <a:spLocks noGrp="1"/>
          </p:cNvSpPr>
          <p:nvPr>
            <p:ph type="sldNum" sz="quarter" idx="5"/>
          </p:nvPr>
        </p:nvSpPr>
        <p:spPr/>
        <p:txBody>
          <a:bodyPr rtlCol="0"/>
          <a:lstStyle/>
          <a:p>
            <a:pPr rtl="0"/>
            <a:fld id="{0A3C37BE-C303-496D-B5CD-85F2937540FC}" type="slidenum">
              <a:rPr lang="es-ES" smtClean="0"/>
              <a:t>28</a:t>
            </a:fld>
            <a:endParaRPr lang="es-ES"/>
          </a:p>
        </p:txBody>
      </p:sp>
    </p:spTree>
    <p:extLst>
      <p:ext uri="{BB962C8B-B14F-4D97-AF65-F5344CB8AC3E}">
        <p14:creationId xmlns:p14="http://schemas.microsoft.com/office/powerpoint/2010/main" val="6878130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p>
            <a:pPr rtl="0"/>
            <a:endParaRPr lang="es-ES"/>
          </a:p>
        </p:txBody>
      </p:sp>
      <p:sp>
        <p:nvSpPr>
          <p:cNvPr id="4" name="Marcador de número de diapositiva 3"/>
          <p:cNvSpPr>
            <a:spLocks noGrp="1"/>
          </p:cNvSpPr>
          <p:nvPr>
            <p:ph type="sldNum" sz="quarter" idx="5"/>
          </p:nvPr>
        </p:nvSpPr>
        <p:spPr/>
        <p:txBody>
          <a:bodyPr rtlCol="0"/>
          <a:lstStyle/>
          <a:p>
            <a:pPr rtl="0"/>
            <a:fld id="{0A3C37BE-C303-496D-B5CD-85F2937540FC}" type="slidenum">
              <a:rPr lang="es-ES" smtClean="0"/>
              <a:t>31</a:t>
            </a:fld>
            <a:endParaRPr lang="es-ES"/>
          </a:p>
        </p:txBody>
      </p:sp>
    </p:spTree>
    <p:extLst>
      <p:ext uri="{BB962C8B-B14F-4D97-AF65-F5344CB8AC3E}">
        <p14:creationId xmlns:p14="http://schemas.microsoft.com/office/powerpoint/2010/main" val="11289174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p>
            <a:pPr rtl="0"/>
            <a:endParaRPr lang="es-ES"/>
          </a:p>
        </p:txBody>
      </p:sp>
      <p:sp>
        <p:nvSpPr>
          <p:cNvPr id="4" name="Marcador de número de diapositiva 3"/>
          <p:cNvSpPr>
            <a:spLocks noGrp="1"/>
          </p:cNvSpPr>
          <p:nvPr>
            <p:ph type="sldNum" sz="quarter" idx="5"/>
          </p:nvPr>
        </p:nvSpPr>
        <p:spPr/>
        <p:txBody>
          <a:bodyPr rtlCol="0"/>
          <a:lstStyle/>
          <a:p>
            <a:pPr rtl="0"/>
            <a:fld id="{0A3C37BE-C303-496D-B5CD-85F2937540FC}" type="slidenum">
              <a:rPr lang="es-ES" smtClean="0"/>
              <a:t>33</a:t>
            </a:fld>
            <a:endParaRPr lang="es-ES"/>
          </a:p>
        </p:txBody>
      </p:sp>
    </p:spTree>
    <p:extLst>
      <p:ext uri="{BB962C8B-B14F-4D97-AF65-F5344CB8AC3E}">
        <p14:creationId xmlns:p14="http://schemas.microsoft.com/office/powerpoint/2010/main" val="4714578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p>
            <a:pPr rtl="0"/>
            <a:endParaRPr lang="es-ES"/>
          </a:p>
        </p:txBody>
      </p:sp>
      <p:sp>
        <p:nvSpPr>
          <p:cNvPr id="4" name="Marcador de número de diapositiva 3"/>
          <p:cNvSpPr>
            <a:spLocks noGrp="1"/>
          </p:cNvSpPr>
          <p:nvPr>
            <p:ph type="sldNum" sz="quarter" idx="5"/>
          </p:nvPr>
        </p:nvSpPr>
        <p:spPr/>
        <p:txBody>
          <a:bodyPr rtlCol="0"/>
          <a:lstStyle/>
          <a:p>
            <a:pPr rtl="0"/>
            <a:fld id="{0A3C37BE-C303-496D-B5CD-85F2937540FC}" type="slidenum">
              <a:rPr lang="es-ES" smtClean="0"/>
              <a:t>34</a:t>
            </a:fld>
            <a:endParaRPr lang="es-ES"/>
          </a:p>
        </p:txBody>
      </p:sp>
    </p:spTree>
    <p:extLst>
      <p:ext uri="{BB962C8B-B14F-4D97-AF65-F5344CB8AC3E}">
        <p14:creationId xmlns:p14="http://schemas.microsoft.com/office/powerpoint/2010/main" val="16612813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p>
            <a:pPr rtl="0"/>
            <a:endParaRPr lang="es-ES"/>
          </a:p>
        </p:txBody>
      </p:sp>
      <p:sp>
        <p:nvSpPr>
          <p:cNvPr id="4" name="Marcador de número de diapositiva 3"/>
          <p:cNvSpPr>
            <a:spLocks noGrp="1"/>
          </p:cNvSpPr>
          <p:nvPr>
            <p:ph type="sldNum" sz="quarter" idx="5"/>
          </p:nvPr>
        </p:nvSpPr>
        <p:spPr/>
        <p:txBody>
          <a:bodyPr rtlCol="0"/>
          <a:lstStyle/>
          <a:p>
            <a:pPr rtl="0"/>
            <a:fld id="{0A3C37BE-C303-496D-B5CD-85F2937540FC}" type="slidenum">
              <a:rPr lang="es-ES" smtClean="0"/>
              <a:t>2</a:t>
            </a:fld>
            <a:endParaRPr lang="es-ES"/>
          </a:p>
        </p:txBody>
      </p:sp>
    </p:spTree>
    <p:extLst>
      <p:ext uri="{BB962C8B-B14F-4D97-AF65-F5344CB8AC3E}">
        <p14:creationId xmlns:p14="http://schemas.microsoft.com/office/powerpoint/2010/main" val="14432396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p>
            <a:pPr rtl="0"/>
            <a:endParaRPr lang="es-ES"/>
          </a:p>
        </p:txBody>
      </p:sp>
      <p:sp>
        <p:nvSpPr>
          <p:cNvPr id="4" name="Marcador de número de diapositiva 3"/>
          <p:cNvSpPr>
            <a:spLocks noGrp="1"/>
          </p:cNvSpPr>
          <p:nvPr>
            <p:ph type="sldNum" sz="quarter" idx="5"/>
          </p:nvPr>
        </p:nvSpPr>
        <p:spPr/>
        <p:txBody>
          <a:bodyPr rtlCol="0"/>
          <a:lstStyle/>
          <a:p>
            <a:pPr rtl="0"/>
            <a:fld id="{0A3C37BE-C303-496D-B5CD-85F2937540FC}" type="slidenum">
              <a:rPr lang="es-ES" smtClean="0"/>
              <a:t>35</a:t>
            </a:fld>
            <a:endParaRPr lang="es-ES"/>
          </a:p>
        </p:txBody>
      </p:sp>
    </p:spTree>
    <p:extLst>
      <p:ext uri="{BB962C8B-B14F-4D97-AF65-F5344CB8AC3E}">
        <p14:creationId xmlns:p14="http://schemas.microsoft.com/office/powerpoint/2010/main" val="21673687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p>
            <a:pPr rtl="0"/>
            <a:endParaRPr lang="es-ES"/>
          </a:p>
        </p:txBody>
      </p:sp>
      <p:sp>
        <p:nvSpPr>
          <p:cNvPr id="4" name="Marcador de número de diapositiva 3"/>
          <p:cNvSpPr>
            <a:spLocks noGrp="1"/>
          </p:cNvSpPr>
          <p:nvPr>
            <p:ph type="sldNum" sz="quarter" idx="5"/>
          </p:nvPr>
        </p:nvSpPr>
        <p:spPr/>
        <p:txBody>
          <a:bodyPr rtlCol="0"/>
          <a:lstStyle/>
          <a:p>
            <a:pPr rtl="0"/>
            <a:fld id="{0A3C37BE-C303-496D-B5CD-85F2937540FC}" type="slidenum">
              <a:rPr lang="es-ES" smtClean="0"/>
              <a:t>41</a:t>
            </a:fld>
            <a:endParaRPr lang="es-ES"/>
          </a:p>
        </p:txBody>
      </p:sp>
    </p:spTree>
    <p:extLst>
      <p:ext uri="{BB962C8B-B14F-4D97-AF65-F5344CB8AC3E}">
        <p14:creationId xmlns:p14="http://schemas.microsoft.com/office/powerpoint/2010/main" val="42467660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p>
            <a:pPr rtl="0"/>
            <a:endParaRPr lang="es-ES"/>
          </a:p>
        </p:txBody>
      </p:sp>
      <p:sp>
        <p:nvSpPr>
          <p:cNvPr id="4" name="Marcador de número de diapositiva 3"/>
          <p:cNvSpPr>
            <a:spLocks noGrp="1"/>
          </p:cNvSpPr>
          <p:nvPr>
            <p:ph type="sldNum" sz="quarter" idx="5"/>
          </p:nvPr>
        </p:nvSpPr>
        <p:spPr/>
        <p:txBody>
          <a:bodyPr rtlCol="0"/>
          <a:lstStyle/>
          <a:p>
            <a:pPr rtl="0"/>
            <a:fld id="{0A3C37BE-C303-496D-B5CD-85F2937540FC}" type="slidenum">
              <a:rPr lang="es-ES" smtClean="0"/>
              <a:t>3</a:t>
            </a:fld>
            <a:endParaRPr lang="es-ES"/>
          </a:p>
        </p:txBody>
      </p:sp>
    </p:spTree>
    <p:extLst>
      <p:ext uri="{BB962C8B-B14F-4D97-AF65-F5344CB8AC3E}">
        <p14:creationId xmlns:p14="http://schemas.microsoft.com/office/powerpoint/2010/main" val="12522850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p>
            <a:pPr rtl="0"/>
            <a:endParaRPr lang="es-ES"/>
          </a:p>
        </p:txBody>
      </p:sp>
      <p:sp>
        <p:nvSpPr>
          <p:cNvPr id="4" name="Marcador de número de diapositiva 3"/>
          <p:cNvSpPr>
            <a:spLocks noGrp="1"/>
          </p:cNvSpPr>
          <p:nvPr>
            <p:ph type="sldNum" sz="quarter" idx="5"/>
          </p:nvPr>
        </p:nvSpPr>
        <p:spPr/>
        <p:txBody>
          <a:bodyPr rtlCol="0"/>
          <a:lstStyle/>
          <a:p>
            <a:pPr rtl="0"/>
            <a:fld id="{0A3C37BE-C303-496D-B5CD-85F2937540FC}" type="slidenum">
              <a:rPr lang="es-ES" smtClean="0"/>
              <a:t>4</a:t>
            </a:fld>
            <a:endParaRPr lang="es-ES"/>
          </a:p>
        </p:txBody>
      </p:sp>
    </p:spTree>
    <p:extLst>
      <p:ext uri="{BB962C8B-B14F-4D97-AF65-F5344CB8AC3E}">
        <p14:creationId xmlns:p14="http://schemas.microsoft.com/office/powerpoint/2010/main" val="25497435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p>
            <a:pPr rtl="0"/>
            <a:endParaRPr lang="es-ES"/>
          </a:p>
        </p:txBody>
      </p:sp>
      <p:sp>
        <p:nvSpPr>
          <p:cNvPr id="4" name="Marcador de número de diapositiva 3"/>
          <p:cNvSpPr>
            <a:spLocks noGrp="1"/>
          </p:cNvSpPr>
          <p:nvPr>
            <p:ph type="sldNum" sz="quarter" idx="5"/>
          </p:nvPr>
        </p:nvSpPr>
        <p:spPr/>
        <p:txBody>
          <a:bodyPr rtlCol="0"/>
          <a:lstStyle/>
          <a:p>
            <a:pPr rtl="0"/>
            <a:fld id="{0A3C37BE-C303-496D-B5CD-85F2937540FC}" type="slidenum">
              <a:rPr lang="es-ES" smtClean="0"/>
              <a:t>5</a:t>
            </a:fld>
            <a:endParaRPr lang="es-ES"/>
          </a:p>
        </p:txBody>
      </p:sp>
    </p:spTree>
    <p:extLst>
      <p:ext uri="{BB962C8B-B14F-4D97-AF65-F5344CB8AC3E}">
        <p14:creationId xmlns:p14="http://schemas.microsoft.com/office/powerpoint/2010/main" val="38046864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p>
            <a:pPr rtl="0"/>
            <a:endParaRPr lang="es-ES"/>
          </a:p>
        </p:txBody>
      </p:sp>
      <p:sp>
        <p:nvSpPr>
          <p:cNvPr id="4" name="Marcador de número de diapositiva 3"/>
          <p:cNvSpPr>
            <a:spLocks noGrp="1"/>
          </p:cNvSpPr>
          <p:nvPr>
            <p:ph type="sldNum" sz="quarter" idx="5"/>
          </p:nvPr>
        </p:nvSpPr>
        <p:spPr/>
        <p:txBody>
          <a:bodyPr rtlCol="0"/>
          <a:lstStyle/>
          <a:p>
            <a:pPr rtl="0"/>
            <a:fld id="{0A3C37BE-C303-496D-B5CD-85F2937540FC}" type="slidenum">
              <a:rPr lang="es-ES" smtClean="0"/>
              <a:t>6</a:t>
            </a:fld>
            <a:endParaRPr lang="es-ES"/>
          </a:p>
        </p:txBody>
      </p:sp>
    </p:spTree>
    <p:extLst>
      <p:ext uri="{BB962C8B-B14F-4D97-AF65-F5344CB8AC3E}">
        <p14:creationId xmlns:p14="http://schemas.microsoft.com/office/powerpoint/2010/main" val="10165868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p>
            <a:pPr rtl="0"/>
            <a:endParaRPr lang="es-ES"/>
          </a:p>
        </p:txBody>
      </p:sp>
      <p:sp>
        <p:nvSpPr>
          <p:cNvPr id="4" name="Marcador de número de diapositiva 3"/>
          <p:cNvSpPr>
            <a:spLocks noGrp="1"/>
          </p:cNvSpPr>
          <p:nvPr>
            <p:ph type="sldNum" sz="quarter" idx="5"/>
          </p:nvPr>
        </p:nvSpPr>
        <p:spPr/>
        <p:txBody>
          <a:bodyPr rtlCol="0"/>
          <a:lstStyle/>
          <a:p>
            <a:pPr rtl="0"/>
            <a:fld id="{0A3C37BE-C303-496D-B5CD-85F2937540FC}" type="slidenum">
              <a:rPr lang="es-ES" smtClean="0"/>
              <a:t>7</a:t>
            </a:fld>
            <a:endParaRPr lang="es-ES"/>
          </a:p>
        </p:txBody>
      </p:sp>
    </p:spTree>
    <p:extLst>
      <p:ext uri="{BB962C8B-B14F-4D97-AF65-F5344CB8AC3E}">
        <p14:creationId xmlns:p14="http://schemas.microsoft.com/office/powerpoint/2010/main" val="4642325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p>
            <a:pPr rtl="0"/>
            <a:endParaRPr lang="es-ES"/>
          </a:p>
        </p:txBody>
      </p:sp>
      <p:sp>
        <p:nvSpPr>
          <p:cNvPr id="4" name="Marcador de número de diapositiva 3"/>
          <p:cNvSpPr>
            <a:spLocks noGrp="1"/>
          </p:cNvSpPr>
          <p:nvPr>
            <p:ph type="sldNum" sz="quarter" idx="5"/>
          </p:nvPr>
        </p:nvSpPr>
        <p:spPr/>
        <p:txBody>
          <a:bodyPr rtlCol="0"/>
          <a:lstStyle/>
          <a:p>
            <a:pPr rtl="0"/>
            <a:fld id="{0A3C37BE-C303-496D-B5CD-85F2937540FC}" type="slidenum">
              <a:rPr lang="es-ES" smtClean="0"/>
              <a:t>8</a:t>
            </a:fld>
            <a:endParaRPr lang="es-ES"/>
          </a:p>
        </p:txBody>
      </p:sp>
    </p:spTree>
    <p:extLst>
      <p:ext uri="{BB962C8B-B14F-4D97-AF65-F5344CB8AC3E}">
        <p14:creationId xmlns:p14="http://schemas.microsoft.com/office/powerpoint/2010/main" val="28508364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p>
            <a:pPr rtl="0"/>
            <a:endParaRPr lang="es-ES"/>
          </a:p>
        </p:txBody>
      </p:sp>
      <p:sp>
        <p:nvSpPr>
          <p:cNvPr id="4" name="Marcador de número de diapositiva 3"/>
          <p:cNvSpPr>
            <a:spLocks noGrp="1"/>
          </p:cNvSpPr>
          <p:nvPr>
            <p:ph type="sldNum" sz="quarter" idx="5"/>
          </p:nvPr>
        </p:nvSpPr>
        <p:spPr/>
        <p:txBody>
          <a:bodyPr rtlCol="0"/>
          <a:lstStyle/>
          <a:p>
            <a:pPr rtl="0"/>
            <a:fld id="{0A3C37BE-C303-496D-B5CD-85F2937540FC}" type="slidenum">
              <a:rPr lang="es-ES" smtClean="0"/>
              <a:t>15</a:t>
            </a:fld>
            <a:endParaRPr lang="es-ES"/>
          </a:p>
        </p:txBody>
      </p:sp>
    </p:spTree>
    <p:extLst>
      <p:ext uri="{BB962C8B-B14F-4D97-AF65-F5344CB8AC3E}">
        <p14:creationId xmlns:p14="http://schemas.microsoft.com/office/powerpoint/2010/main" val="2362723731"/>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sp>
        <p:nvSpPr>
          <p:cNvPr id="8" name="Rectángulo 7"/>
          <p:cNvSpPr/>
          <p:nvPr/>
        </p:nvSpPr>
        <p:spPr>
          <a:xfrm>
            <a:off x="0" y="0"/>
            <a:ext cx="12192000" cy="10798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pic>
        <p:nvPicPr>
          <p:cNvPr id="11" name="Imagen 10"/>
          <p:cNvPicPr>
            <a:picLocks noChangeAspect="1"/>
          </p:cNvPicPr>
          <p:nvPr/>
        </p:nvPicPr>
        <p:blipFill rotWithShape="1">
          <a:blip r:embed="rId2" cstate="print">
            <a:duotone>
              <a:schemeClr val="accent2">
                <a:shade val="45000"/>
                <a:satMod val="135000"/>
              </a:schemeClr>
              <a:prstClr val="white"/>
            </a:duotone>
            <a:extLst>
              <a:ext uri="{BEBA8EAE-BF5A-486C-A8C5-ECC9F3942E4B}">
                <a14:imgProps xmlns:a14="http://schemas.microsoft.com/office/drawing/2010/main">
                  <a14:imgLayer r:embed="rId3">
                    <a14:imgEffect>
                      <a14:saturation sat="30000"/>
                    </a14:imgEffect>
                  </a14:imgLayer>
                </a14:imgProps>
              </a:ext>
              <a:ext uri="{28A0092B-C50C-407E-A947-70E740481C1C}">
                <a14:useLocalDpi xmlns:a14="http://schemas.microsoft.com/office/drawing/2010/main" val="0"/>
              </a:ext>
            </a:extLst>
          </a:blip>
          <a:srcRect/>
          <a:stretch/>
        </p:blipFill>
        <p:spPr>
          <a:xfrm>
            <a:off x="1324445" y="0"/>
            <a:ext cx="1747524" cy="2292094"/>
          </a:xfrm>
          <a:prstGeom prst="rect">
            <a:avLst/>
          </a:prstGeom>
        </p:spPr>
      </p:pic>
      <p:sp>
        <p:nvSpPr>
          <p:cNvPr id="2" name="Título 1"/>
          <p:cNvSpPr>
            <a:spLocks noGrp="1"/>
          </p:cNvSpPr>
          <p:nvPr>
            <p:ph type="ctrTitle"/>
          </p:nvPr>
        </p:nvSpPr>
        <p:spPr>
          <a:xfrm>
            <a:off x="1104900" y="2292094"/>
            <a:ext cx="10096500" cy="2219691"/>
          </a:xfrm>
        </p:spPr>
        <p:txBody>
          <a:bodyPr rtlCol="0" anchor="ctr">
            <a:normAutofit/>
          </a:bodyPr>
          <a:lstStyle>
            <a:lvl1pPr algn="l">
              <a:defRPr sz="4400" cap="all" baseline="0"/>
            </a:lvl1pPr>
          </a:lstStyle>
          <a:p>
            <a:pPr rtl="0"/>
            <a:r>
              <a:rPr lang="es-ES" noProof="0"/>
              <a:t>Haga clic para modificar el estilo de título del patrón</a:t>
            </a:r>
          </a:p>
        </p:txBody>
      </p:sp>
      <p:sp>
        <p:nvSpPr>
          <p:cNvPr id="3" name="Subtítulo 2"/>
          <p:cNvSpPr>
            <a:spLocks noGrp="1"/>
          </p:cNvSpPr>
          <p:nvPr>
            <p:ph type="subTitle" idx="1" hasCustomPrompt="1"/>
          </p:nvPr>
        </p:nvSpPr>
        <p:spPr>
          <a:xfrm>
            <a:off x="1104898" y="4511784"/>
            <a:ext cx="10096501" cy="955565"/>
          </a:xfrm>
        </p:spPr>
        <p:txBody>
          <a:bodyPr rtlCol="0">
            <a:normAutofit/>
          </a:bodyPr>
          <a:lstStyle>
            <a:lvl1pPr marL="0" indent="0" algn="l">
              <a:spcBef>
                <a:spcPts val="0"/>
              </a:spcBef>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Haga clic para editar el estilo de subtítulo del patrón</a:t>
            </a:r>
          </a:p>
        </p:txBody>
      </p:sp>
      <p:sp>
        <p:nvSpPr>
          <p:cNvPr id="7" name="Rectángulo 6"/>
          <p:cNvSpPr/>
          <p:nvPr/>
        </p:nvSpPr>
        <p:spPr>
          <a:xfrm>
            <a:off x="0" y="5778124"/>
            <a:ext cx="12192000" cy="10798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4" name="Marcador de fecha 3"/>
          <p:cNvSpPr>
            <a:spLocks noGrp="1"/>
          </p:cNvSpPr>
          <p:nvPr>
            <p:ph type="dt" sz="half" idx="10"/>
          </p:nvPr>
        </p:nvSpPr>
        <p:spPr/>
        <p:txBody>
          <a:bodyPr rtlCol="0"/>
          <a:lstStyle>
            <a:lvl1pPr>
              <a:defRPr baseline="0">
                <a:solidFill>
                  <a:schemeClr val="tx1">
                    <a:lumMod val="20000"/>
                    <a:lumOff val="80000"/>
                  </a:schemeClr>
                </a:solidFill>
              </a:defRPr>
            </a:lvl1pPr>
          </a:lstStyle>
          <a:p>
            <a:pPr rtl="0"/>
            <a:fld id="{A6700C51-9175-4314-8CB3-49A1859856BA}" type="datetime1">
              <a:rPr lang="es-ES" noProof="0" smtClean="0"/>
              <a:t>05/09/2021</a:t>
            </a:fld>
            <a:endParaRPr lang="es-ES" noProof="0"/>
          </a:p>
        </p:txBody>
      </p:sp>
      <p:sp>
        <p:nvSpPr>
          <p:cNvPr id="5" name="Marcador de pie de página 4"/>
          <p:cNvSpPr>
            <a:spLocks noGrp="1"/>
          </p:cNvSpPr>
          <p:nvPr>
            <p:ph type="ftr" sz="quarter" idx="11"/>
          </p:nvPr>
        </p:nvSpPr>
        <p:spPr/>
        <p:txBody>
          <a:bodyPr rtlCol="0"/>
          <a:lstStyle>
            <a:lvl1pPr>
              <a:defRPr baseline="0">
                <a:solidFill>
                  <a:schemeClr val="tx1">
                    <a:lumMod val="20000"/>
                    <a:lumOff val="80000"/>
                  </a:schemeClr>
                </a:solidFill>
              </a:defRPr>
            </a:lvl1pPr>
          </a:lstStyle>
          <a:p>
            <a:pPr rtl="0"/>
            <a:endParaRPr lang="es-ES" noProof="0"/>
          </a:p>
        </p:txBody>
      </p:sp>
      <p:sp>
        <p:nvSpPr>
          <p:cNvPr id="6" name="Marcador de número de diapositiva 5"/>
          <p:cNvSpPr>
            <a:spLocks noGrp="1"/>
          </p:cNvSpPr>
          <p:nvPr>
            <p:ph type="sldNum" sz="quarter" idx="12"/>
          </p:nvPr>
        </p:nvSpPr>
        <p:spPr/>
        <p:txBody>
          <a:bodyPr rtlCol="0"/>
          <a:lstStyle>
            <a:lvl1pPr>
              <a:defRPr baseline="0">
                <a:solidFill>
                  <a:schemeClr val="tx1">
                    <a:lumMod val="20000"/>
                    <a:lumOff val="80000"/>
                  </a:schemeClr>
                </a:solidFill>
              </a:defRPr>
            </a:lvl1pPr>
          </a:lstStyle>
          <a:p>
            <a:pPr rtl="0"/>
            <a:fld id="{0FF54DE5-C571-48E8-A5BC-B369434E2F44}" type="slidenum">
              <a:rPr lang="es-ES" noProof="0" smtClean="0"/>
              <a:pPr rtl="0"/>
              <a:t>‹Nº›</a:t>
            </a:fld>
            <a:endParaRPr lang="es-ES" noProof="0"/>
          </a:p>
        </p:txBody>
      </p:sp>
    </p:spTree>
    <p:extLst>
      <p:ext uri="{BB962C8B-B14F-4D97-AF65-F5344CB8AC3E}">
        <p14:creationId xmlns:p14="http://schemas.microsoft.com/office/powerpoint/2010/main" val="1659756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Imagen con leyenda">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nchor="b"/>
          <a:lstStyle>
            <a:lvl1pPr>
              <a:defRPr sz="3200"/>
            </a:lvl1pPr>
          </a:lstStyle>
          <a:p>
            <a:pPr rtl="0"/>
            <a:r>
              <a:rPr lang="es-ES" noProof="0"/>
              <a:t>Haga clic para modificar el estilo de título del patrón</a:t>
            </a:r>
          </a:p>
        </p:txBody>
      </p:sp>
      <p:sp>
        <p:nvSpPr>
          <p:cNvPr id="4" name="Marcador de texto 3"/>
          <p:cNvSpPr>
            <a:spLocks noGrp="1"/>
          </p:cNvSpPr>
          <p:nvPr>
            <p:ph type="body" sz="half" idx="2"/>
          </p:nvPr>
        </p:nvSpPr>
        <p:spPr>
          <a:xfrm>
            <a:off x="1104900" y="1600200"/>
            <a:ext cx="3396996" cy="4572000"/>
          </a:xfrm>
        </p:spPr>
        <p:txBody>
          <a:bodyPr rtlCol="0">
            <a:normAutofit/>
          </a:bodyPr>
          <a:lstStyle>
            <a:lvl1pPr marL="0" indent="0">
              <a:spcBef>
                <a:spcPts val="1200"/>
              </a:spcBef>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s-ES" noProof="0"/>
              <a:t>Haga clic para modificar los estilos de texto del patrón</a:t>
            </a:r>
          </a:p>
        </p:txBody>
      </p:sp>
      <p:sp>
        <p:nvSpPr>
          <p:cNvPr id="3" name="Marcador de posición de imagen 2" descr="Marcador de posición vacío para agregar una imagen. Haga clic en el marcador de posición y seleccione la imagen que desee agregar."/>
          <p:cNvSpPr>
            <a:spLocks noGrp="1"/>
          </p:cNvSpPr>
          <p:nvPr>
            <p:ph type="pic" idx="1"/>
          </p:nvPr>
        </p:nvSpPr>
        <p:spPr>
          <a:xfrm>
            <a:off x="4654671" y="1600199"/>
            <a:ext cx="6430912" cy="4572001"/>
          </a:xfrm>
        </p:spPr>
        <p:txBody>
          <a:bodyPr tIns="1188720" rtlCol="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es-ES" noProof="0"/>
              <a:t>Haga clic en el icono para agregar una imagen</a:t>
            </a:r>
          </a:p>
        </p:txBody>
      </p:sp>
      <p:sp>
        <p:nvSpPr>
          <p:cNvPr id="5" name="Marcador de fecha 4"/>
          <p:cNvSpPr>
            <a:spLocks noGrp="1"/>
          </p:cNvSpPr>
          <p:nvPr>
            <p:ph type="dt" sz="half" idx="10"/>
          </p:nvPr>
        </p:nvSpPr>
        <p:spPr/>
        <p:txBody>
          <a:bodyPr rtlCol="0"/>
          <a:lstStyle/>
          <a:p>
            <a:pPr rtl="0"/>
            <a:fld id="{1128F063-BF74-4E13-A1D6-3F4D9FA8504B}" type="datetime1">
              <a:rPr lang="es-ES" noProof="0" smtClean="0"/>
              <a:t>05/09/2021</a:t>
            </a:fld>
            <a:endParaRPr lang="es-ES" noProof="0"/>
          </a:p>
        </p:txBody>
      </p:sp>
      <p:sp>
        <p:nvSpPr>
          <p:cNvPr id="6" name="Marcador de pie de página 5"/>
          <p:cNvSpPr>
            <a:spLocks noGrp="1"/>
          </p:cNvSpPr>
          <p:nvPr>
            <p:ph type="ftr" sz="quarter" idx="11"/>
          </p:nvPr>
        </p:nvSpPr>
        <p:spPr/>
        <p:txBody>
          <a:bodyPr rtlCol="0"/>
          <a:lstStyle/>
          <a:p>
            <a:pPr rtl="0"/>
            <a:endParaRPr lang="es-ES" noProof="0"/>
          </a:p>
        </p:txBody>
      </p:sp>
      <p:sp>
        <p:nvSpPr>
          <p:cNvPr id="7" name="Marcador de posición de número de diapositiva 6"/>
          <p:cNvSpPr>
            <a:spLocks noGrp="1"/>
          </p:cNvSpPr>
          <p:nvPr>
            <p:ph type="sldNum" sz="quarter" idx="12"/>
          </p:nvPr>
        </p:nvSpPr>
        <p:spPr/>
        <p:txBody>
          <a:bodyPr rtlCol="0"/>
          <a:lstStyle/>
          <a:p>
            <a:pPr rtl="0"/>
            <a:fld id="{0FF54DE5-C571-48E8-A5BC-B369434E2F44}" type="slidenum">
              <a:rPr lang="es-ES" noProof="0"/>
              <a:t>‹Nº›</a:t>
            </a:fld>
            <a:endParaRPr lang="es-ES" noProof="0"/>
          </a:p>
        </p:txBody>
      </p:sp>
    </p:spTree>
    <p:extLst>
      <p:ext uri="{BB962C8B-B14F-4D97-AF65-F5344CB8AC3E}">
        <p14:creationId xmlns:p14="http://schemas.microsoft.com/office/powerpoint/2010/main" val="769637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noProof="0"/>
              <a:t>Haga clic para modificar el estilo de título del patrón</a:t>
            </a:r>
          </a:p>
        </p:txBody>
      </p:sp>
      <p:sp>
        <p:nvSpPr>
          <p:cNvPr id="3" name="Marcador de posición de texto vertical 2"/>
          <p:cNvSpPr>
            <a:spLocks noGrp="1"/>
          </p:cNvSpPr>
          <p:nvPr>
            <p:ph type="body" orient="vert" idx="1"/>
          </p:nvPr>
        </p:nvSpPr>
        <p:spPr/>
        <p:txBody>
          <a:bodyPr vert="eaVert" rtlCol="0"/>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fecha 3"/>
          <p:cNvSpPr>
            <a:spLocks noGrp="1"/>
          </p:cNvSpPr>
          <p:nvPr>
            <p:ph type="dt" sz="half" idx="10"/>
          </p:nvPr>
        </p:nvSpPr>
        <p:spPr/>
        <p:txBody>
          <a:bodyPr rtlCol="0"/>
          <a:lstStyle/>
          <a:p>
            <a:pPr rtl="0"/>
            <a:fld id="{6F8D0CC4-A36D-4547-A3F2-14DA1F4D8BC8}" type="datetime1">
              <a:rPr lang="es-ES" noProof="0" smtClean="0"/>
              <a:t>05/09/2021</a:t>
            </a:fld>
            <a:endParaRPr lang="es-ES" noProof="0"/>
          </a:p>
        </p:txBody>
      </p:sp>
      <p:sp>
        <p:nvSpPr>
          <p:cNvPr id="5" name="Marcador de pie de página 4"/>
          <p:cNvSpPr>
            <a:spLocks noGrp="1"/>
          </p:cNvSpPr>
          <p:nvPr>
            <p:ph type="ftr" sz="quarter" idx="11"/>
          </p:nvPr>
        </p:nvSpPr>
        <p:spPr/>
        <p:txBody>
          <a:bodyPr rtlCol="0"/>
          <a:lstStyle/>
          <a:p>
            <a:pPr rtl="0"/>
            <a:endParaRPr lang="es-ES" noProof="0"/>
          </a:p>
        </p:txBody>
      </p:sp>
      <p:sp>
        <p:nvSpPr>
          <p:cNvPr id="6" name="Marcador de número de diapositiva 5"/>
          <p:cNvSpPr>
            <a:spLocks noGrp="1"/>
          </p:cNvSpPr>
          <p:nvPr>
            <p:ph type="sldNum" sz="quarter" idx="12"/>
          </p:nvPr>
        </p:nvSpPr>
        <p:spPr/>
        <p:txBody>
          <a:bodyPr rtlCol="0"/>
          <a:lstStyle/>
          <a:p>
            <a:pPr rtl="0"/>
            <a:fld id="{0FF54DE5-C571-48E8-A5BC-B369434E2F44}" type="slidenum">
              <a:rPr lang="es-ES" noProof="0"/>
              <a:t>‹Nº›</a:t>
            </a:fld>
            <a:endParaRPr lang="es-ES" noProof="0"/>
          </a:p>
        </p:txBody>
      </p:sp>
    </p:spTree>
    <p:extLst>
      <p:ext uri="{BB962C8B-B14F-4D97-AF65-F5344CB8AC3E}">
        <p14:creationId xmlns:p14="http://schemas.microsoft.com/office/powerpoint/2010/main" val="2012076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9372600" y="365125"/>
            <a:ext cx="1714500" cy="5811838"/>
          </a:xfrm>
        </p:spPr>
        <p:txBody>
          <a:bodyPr vert="eaVert" rtlCol="0"/>
          <a:lstStyle/>
          <a:p>
            <a:pPr rtl="0"/>
            <a:r>
              <a:rPr lang="es-ES" noProof="0"/>
              <a:t>Haga clic para modificar el estilo de título del patrón</a:t>
            </a:r>
          </a:p>
        </p:txBody>
      </p:sp>
      <p:sp>
        <p:nvSpPr>
          <p:cNvPr id="3" name="Marcador de posición de texto vertical 2"/>
          <p:cNvSpPr>
            <a:spLocks noGrp="1"/>
          </p:cNvSpPr>
          <p:nvPr>
            <p:ph type="body" orient="vert" idx="1"/>
          </p:nvPr>
        </p:nvSpPr>
        <p:spPr>
          <a:xfrm>
            <a:off x="1104900" y="365125"/>
            <a:ext cx="8098896" cy="5811838"/>
          </a:xfrm>
        </p:spPr>
        <p:txBody>
          <a:bodyPr vert="eaVert" rtlCol="0"/>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fecha 3"/>
          <p:cNvSpPr>
            <a:spLocks noGrp="1"/>
          </p:cNvSpPr>
          <p:nvPr>
            <p:ph type="dt" sz="half" idx="10"/>
          </p:nvPr>
        </p:nvSpPr>
        <p:spPr/>
        <p:txBody>
          <a:bodyPr rtlCol="0"/>
          <a:lstStyle/>
          <a:p>
            <a:pPr rtl="0"/>
            <a:fld id="{07717875-9125-4004-AA35-D5B366D4BC40}" type="datetime1">
              <a:rPr lang="es-ES" noProof="0" smtClean="0"/>
              <a:t>05/09/2021</a:t>
            </a:fld>
            <a:endParaRPr lang="es-ES" noProof="0"/>
          </a:p>
        </p:txBody>
      </p:sp>
      <p:sp>
        <p:nvSpPr>
          <p:cNvPr id="5" name="Marcador de pie de página 4"/>
          <p:cNvSpPr>
            <a:spLocks noGrp="1"/>
          </p:cNvSpPr>
          <p:nvPr>
            <p:ph type="ftr" sz="quarter" idx="11"/>
          </p:nvPr>
        </p:nvSpPr>
        <p:spPr/>
        <p:txBody>
          <a:bodyPr rtlCol="0"/>
          <a:lstStyle/>
          <a:p>
            <a:pPr rtl="0"/>
            <a:endParaRPr lang="es-ES" noProof="0"/>
          </a:p>
        </p:txBody>
      </p:sp>
      <p:sp>
        <p:nvSpPr>
          <p:cNvPr id="6" name="Marcador de número de diapositiva 5"/>
          <p:cNvSpPr>
            <a:spLocks noGrp="1"/>
          </p:cNvSpPr>
          <p:nvPr>
            <p:ph type="sldNum" sz="quarter" idx="12"/>
          </p:nvPr>
        </p:nvSpPr>
        <p:spPr/>
        <p:txBody>
          <a:bodyPr rtlCol="0"/>
          <a:lstStyle/>
          <a:p>
            <a:pPr rtl="0"/>
            <a:fld id="{0FF54DE5-C571-48E8-A5BC-B369434E2F44}" type="slidenum">
              <a:rPr lang="es-ES" noProof="0"/>
              <a:t>‹Nº›</a:t>
            </a:fld>
            <a:endParaRPr lang="es-ES" noProof="0"/>
          </a:p>
        </p:txBody>
      </p:sp>
      <p:grpSp>
        <p:nvGrpSpPr>
          <p:cNvPr id="7" name="Grupo 6"/>
          <p:cNvGrpSpPr/>
          <p:nvPr/>
        </p:nvGrpSpPr>
        <p:grpSpPr>
          <a:xfrm rot="5400000">
            <a:off x="6514047" y="3228843"/>
            <a:ext cx="5632704" cy="84403"/>
            <a:chOff x="1073150" y="1219201"/>
            <a:chExt cx="10058400" cy="63125"/>
          </a:xfrm>
        </p:grpSpPr>
        <p:cxnSp>
          <p:nvCxnSpPr>
            <p:cNvPr id="8" name="Conector recto 7"/>
            <p:cNvCxnSpPr/>
            <p:nvPr/>
          </p:nvCxnSpPr>
          <p:spPr>
            <a:xfrm rot="10800000">
              <a:off x="1073150" y="1219201"/>
              <a:ext cx="10058400"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9" name="Conector recto 8"/>
            <p:cNvCxnSpPr/>
            <p:nvPr/>
          </p:nvCxnSpPr>
          <p:spPr>
            <a:xfrm rot="10800000">
              <a:off x="1073150" y="1282326"/>
              <a:ext cx="10058400"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45927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contenido">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noProof="0"/>
              <a:t>Haga clic para modificar el estilo de título del patrón</a:t>
            </a:r>
          </a:p>
        </p:txBody>
      </p:sp>
      <p:sp>
        <p:nvSpPr>
          <p:cNvPr id="3" name="Marcador de contenido 2"/>
          <p:cNvSpPr>
            <a:spLocks noGrp="1"/>
          </p:cNvSpPr>
          <p:nvPr>
            <p:ph idx="1"/>
          </p:nvPr>
        </p:nvSpPr>
        <p:spPr/>
        <p:txBody>
          <a:bodyPr rtlCol="0"/>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fecha 3"/>
          <p:cNvSpPr>
            <a:spLocks noGrp="1"/>
          </p:cNvSpPr>
          <p:nvPr>
            <p:ph type="dt" sz="half" idx="10"/>
          </p:nvPr>
        </p:nvSpPr>
        <p:spPr/>
        <p:txBody>
          <a:bodyPr rtlCol="0"/>
          <a:lstStyle/>
          <a:p>
            <a:pPr rtl="0"/>
            <a:fld id="{EEB4FEA8-DC3F-49E9-AB39-603D12EC43AE}" type="datetime1">
              <a:rPr lang="es-ES" noProof="0" smtClean="0"/>
              <a:t>05/09/2021</a:t>
            </a:fld>
            <a:endParaRPr lang="es-ES" noProof="0"/>
          </a:p>
        </p:txBody>
      </p:sp>
      <p:sp>
        <p:nvSpPr>
          <p:cNvPr id="5" name="Marcador de pie de página 4"/>
          <p:cNvSpPr>
            <a:spLocks noGrp="1"/>
          </p:cNvSpPr>
          <p:nvPr>
            <p:ph type="ftr" sz="quarter" idx="11"/>
          </p:nvPr>
        </p:nvSpPr>
        <p:spPr/>
        <p:txBody>
          <a:bodyPr rtlCol="0"/>
          <a:lstStyle/>
          <a:p>
            <a:pPr rtl="0"/>
            <a:endParaRPr lang="es-ES" noProof="0"/>
          </a:p>
        </p:txBody>
      </p:sp>
      <p:sp>
        <p:nvSpPr>
          <p:cNvPr id="6" name="Marcador de número de diapositiva 5"/>
          <p:cNvSpPr>
            <a:spLocks noGrp="1"/>
          </p:cNvSpPr>
          <p:nvPr>
            <p:ph type="sldNum" sz="quarter" idx="12"/>
          </p:nvPr>
        </p:nvSpPr>
        <p:spPr/>
        <p:txBody>
          <a:bodyPr rtlCol="0"/>
          <a:lstStyle/>
          <a:p>
            <a:pPr rtl="0"/>
            <a:fld id="{0FF54DE5-C571-48E8-A5BC-B369434E2F44}" type="slidenum">
              <a:rPr lang="es-ES" noProof="0"/>
              <a:t>‹Nº›</a:t>
            </a:fld>
            <a:endParaRPr lang="es-ES" noProof="0"/>
          </a:p>
        </p:txBody>
      </p:sp>
    </p:spTree>
    <p:extLst>
      <p:ext uri="{BB962C8B-B14F-4D97-AF65-F5344CB8AC3E}">
        <p14:creationId xmlns:p14="http://schemas.microsoft.com/office/powerpoint/2010/main" val="3786876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Diapositiva de título con imagen">
    <p:spTree>
      <p:nvGrpSpPr>
        <p:cNvPr id="1" name=""/>
        <p:cNvGrpSpPr/>
        <p:nvPr/>
      </p:nvGrpSpPr>
      <p:grpSpPr>
        <a:xfrm>
          <a:off x="0" y="0"/>
          <a:ext cx="0" cy="0"/>
          <a:chOff x="0" y="0"/>
          <a:chExt cx="0" cy="0"/>
        </a:xfrm>
      </p:grpSpPr>
      <p:sp>
        <p:nvSpPr>
          <p:cNvPr id="2" name="Título 1"/>
          <p:cNvSpPr>
            <a:spLocks noGrp="1"/>
          </p:cNvSpPr>
          <p:nvPr>
            <p:ph type="ctrTitle"/>
          </p:nvPr>
        </p:nvSpPr>
        <p:spPr>
          <a:xfrm>
            <a:off x="1104900" y="2292094"/>
            <a:ext cx="5734050" cy="2219691"/>
          </a:xfrm>
        </p:spPr>
        <p:txBody>
          <a:bodyPr rtlCol="0" anchor="ctr">
            <a:normAutofit/>
          </a:bodyPr>
          <a:lstStyle>
            <a:lvl1pPr algn="l">
              <a:defRPr sz="4400" cap="all" baseline="0"/>
            </a:lvl1pPr>
          </a:lstStyle>
          <a:p>
            <a:pPr rtl="0"/>
            <a:r>
              <a:rPr lang="es-ES" noProof="0"/>
              <a:t>Haga clic para modificar el estilo de título del patrón</a:t>
            </a:r>
          </a:p>
        </p:txBody>
      </p:sp>
      <p:sp>
        <p:nvSpPr>
          <p:cNvPr id="3" name="Subtítulo 2"/>
          <p:cNvSpPr>
            <a:spLocks noGrp="1"/>
          </p:cNvSpPr>
          <p:nvPr>
            <p:ph type="subTitle" idx="1" hasCustomPrompt="1"/>
          </p:nvPr>
        </p:nvSpPr>
        <p:spPr>
          <a:xfrm>
            <a:off x="1104900" y="4511784"/>
            <a:ext cx="5734050" cy="955565"/>
          </a:xfrm>
        </p:spPr>
        <p:txBody>
          <a:bodyPr rtlCol="0">
            <a:normAutofit/>
          </a:bodyPr>
          <a:lstStyle>
            <a:lvl1pPr marL="0" indent="0" algn="l">
              <a:spcBef>
                <a:spcPts val="0"/>
              </a:spcBef>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Haga clic para editar el estilo de subtítulo del patrón</a:t>
            </a:r>
          </a:p>
        </p:txBody>
      </p:sp>
      <p:sp>
        <p:nvSpPr>
          <p:cNvPr id="11" name="Marcador de posición de imagen 10" descr="Marcador de posición vacío para agregar una imagen. Haga clic en el marcador de posición y seleccione la imagen que desee agregar."/>
          <p:cNvSpPr>
            <a:spLocks noGrp="1"/>
          </p:cNvSpPr>
          <p:nvPr>
            <p:ph type="pic" sz="quarter" idx="13"/>
          </p:nvPr>
        </p:nvSpPr>
        <p:spPr>
          <a:xfrm>
            <a:off x="6981063" y="1310656"/>
            <a:ext cx="5210937" cy="4208604"/>
          </a:xfrm>
          <a:solidFill>
            <a:schemeClr val="tx1">
              <a:lumMod val="20000"/>
              <a:lumOff val="80000"/>
            </a:schemeClr>
          </a:solidFill>
        </p:spPr>
        <p:txBody>
          <a:bodyPr tIns="1005840" rtlCol="0"/>
          <a:lstStyle>
            <a:lvl1pPr marL="0" indent="0" algn="ctr">
              <a:buNone/>
              <a:defRPr/>
            </a:lvl1pPr>
          </a:lstStyle>
          <a:p>
            <a:pPr rtl="0"/>
            <a:r>
              <a:rPr lang="es-ES" noProof="0"/>
              <a:t>Haga clic en el icono para agregar una imagen</a:t>
            </a:r>
          </a:p>
        </p:txBody>
      </p:sp>
      <p:sp>
        <p:nvSpPr>
          <p:cNvPr id="8" name="Rectángulo 7"/>
          <p:cNvSpPr/>
          <p:nvPr/>
        </p:nvSpPr>
        <p:spPr>
          <a:xfrm>
            <a:off x="0" y="0"/>
            <a:ext cx="12192000" cy="10798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grpSp>
        <p:nvGrpSpPr>
          <p:cNvPr id="14" name="Grupo 13"/>
          <p:cNvGrpSpPr/>
          <p:nvPr/>
        </p:nvGrpSpPr>
        <p:grpSpPr>
          <a:xfrm>
            <a:off x="0" y="1143000"/>
            <a:ext cx="12192000" cy="63125"/>
            <a:chOff x="507492" y="1501519"/>
            <a:chExt cx="8129016" cy="63125"/>
          </a:xfrm>
        </p:grpSpPr>
        <p:cxnSp>
          <p:nvCxnSpPr>
            <p:cNvPr id="15" name="Conector recto 14"/>
            <p:cNvCxnSpPr/>
            <p:nvPr/>
          </p:nvCxnSpPr>
          <p:spPr>
            <a:xfrm>
              <a:off x="507492" y="1564644"/>
              <a:ext cx="8129016"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6" name="Conector recto 15"/>
            <p:cNvCxnSpPr/>
            <p:nvPr/>
          </p:nvCxnSpPr>
          <p:spPr>
            <a:xfrm>
              <a:off x="507492" y="1501519"/>
              <a:ext cx="8129016"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pic>
        <p:nvPicPr>
          <p:cNvPr id="10" name="Imagen 9"/>
          <p:cNvPicPr>
            <a:picLocks noChangeAspect="1"/>
          </p:cNvPicPr>
          <p:nvPr/>
        </p:nvPicPr>
        <p:blipFill rotWithShape="1">
          <a:blip r:embed="rId2" cstate="print">
            <a:duotone>
              <a:schemeClr val="accent2">
                <a:shade val="45000"/>
                <a:satMod val="135000"/>
              </a:schemeClr>
              <a:prstClr val="white"/>
            </a:duotone>
            <a:extLst>
              <a:ext uri="{BEBA8EAE-BF5A-486C-A8C5-ECC9F3942E4B}">
                <a14:imgProps xmlns:a14="http://schemas.microsoft.com/office/drawing/2010/main">
                  <a14:imgLayer r:embed="rId3">
                    <a14:imgEffect>
                      <a14:saturation sat="30000"/>
                    </a14:imgEffect>
                  </a14:imgLayer>
                </a14:imgProps>
              </a:ext>
              <a:ext uri="{28A0092B-C50C-407E-A947-70E740481C1C}">
                <a14:useLocalDpi xmlns:a14="http://schemas.microsoft.com/office/drawing/2010/main" val="0"/>
              </a:ext>
            </a:extLst>
          </a:blip>
          <a:srcRect/>
          <a:stretch/>
        </p:blipFill>
        <p:spPr>
          <a:xfrm>
            <a:off x="1325880" y="0"/>
            <a:ext cx="1747524" cy="2292094"/>
          </a:xfrm>
          <a:prstGeom prst="rect">
            <a:avLst/>
          </a:prstGeom>
        </p:spPr>
      </p:pic>
      <p:grpSp>
        <p:nvGrpSpPr>
          <p:cNvPr id="13" name="Grupo 12"/>
          <p:cNvGrpSpPr/>
          <p:nvPr/>
        </p:nvGrpSpPr>
        <p:grpSpPr>
          <a:xfrm rot="10800000">
            <a:off x="0" y="5645510"/>
            <a:ext cx="12192000" cy="63125"/>
            <a:chOff x="507492" y="1501519"/>
            <a:chExt cx="8129016" cy="63125"/>
          </a:xfrm>
        </p:grpSpPr>
        <p:cxnSp>
          <p:nvCxnSpPr>
            <p:cNvPr id="17" name="Conector recto 16"/>
            <p:cNvCxnSpPr/>
            <p:nvPr/>
          </p:nvCxnSpPr>
          <p:spPr>
            <a:xfrm>
              <a:off x="507492" y="1564644"/>
              <a:ext cx="8129016"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8" name="Conector recto 17"/>
            <p:cNvCxnSpPr/>
            <p:nvPr/>
          </p:nvCxnSpPr>
          <p:spPr>
            <a:xfrm>
              <a:off x="507492" y="1501519"/>
              <a:ext cx="8129016"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7" name="Rectángulo 6"/>
          <p:cNvSpPr/>
          <p:nvPr/>
        </p:nvSpPr>
        <p:spPr>
          <a:xfrm>
            <a:off x="0" y="5778124"/>
            <a:ext cx="12192000" cy="10798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Tree>
    <p:extLst>
      <p:ext uri="{BB962C8B-B14F-4D97-AF65-F5344CB8AC3E}">
        <p14:creationId xmlns:p14="http://schemas.microsoft.com/office/powerpoint/2010/main" val="2673943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secHead" preserve="1">
  <p:cSld name="Encabezado de la sección">
    <p:spTree>
      <p:nvGrpSpPr>
        <p:cNvPr id="1" name=""/>
        <p:cNvGrpSpPr/>
        <p:nvPr/>
      </p:nvGrpSpPr>
      <p:grpSpPr>
        <a:xfrm>
          <a:off x="0" y="0"/>
          <a:ext cx="0" cy="0"/>
          <a:chOff x="0" y="0"/>
          <a:chExt cx="0" cy="0"/>
        </a:xfrm>
      </p:grpSpPr>
      <p:grpSp>
        <p:nvGrpSpPr>
          <p:cNvPr id="8" name="Grupo 7"/>
          <p:cNvGrpSpPr/>
          <p:nvPr/>
        </p:nvGrpSpPr>
        <p:grpSpPr>
          <a:xfrm>
            <a:off x="0" y="2514600"/>
            <a:ext cx="12192000" cy="3194035"/>
            <a:chOff x="647402" y="2514600"/>
            <a:chExt cx="10838688" cy="3194035"/>
          </a:xfrm>
        </p:grpSpPr>
        <p:grpSp>
          <p:nvGrpSpPr>
            <p:cNvPr id="9" name="Grupo 8"/>
            <p:cNvGrpSpPr/>
            <p:nvPr/>
          </p:nvGrpSpPr>
          <p:grpSpPr>
            <a:xfrm>
              <a:off x="647402" y="2514600"/>
              <a:ext cx="10838688" cy="63125"/>
              <a:chOff x="507492" y="1501519"/>
              <a:chExt cx="8129016" cy="63125"/>
            </a:xfrm>
          </p:grpSpPr>
          <p:cxnSp>
            <p:nvCxnSpPr>
              <p:cNvPr id="14" name="Conector recto 13"/>
              <p:cNvCxnSpPr/>
              <p:nvPr/>
            </p:nvCxnSpPr>
            <p:spPr>
              <a:xfrm>
                <a:off x="507492" y="1564644"/>
                <a:ext cx="8129016"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5" name="Conector recto 14"/>
              <p:cNvCxnSpPr/>
              <p:nvPr/>
            </p:nvCxnSpPr>
            <p:spPr>
              <a:xfrm>
                <a:off x="507492" y="1501519"/>
                <a:ext cx="8129016"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10" name="Rectángulo 9"/>
            <p:cNvSpPr/>
            <p:nvPr/>
          </p:nvSpPr>
          <p:spPr>
            <a:xfrm>
              <a:off x="647402" y="2640850"/>
              <a:ext cx="10838688" cy="294153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grpSp>
          <p:nvGrpSpPr>
            <p:cNvPr id="11" name="Grupo 10"/>
            <p:cNvGrpSpPr/>
            <p:nvPr/>
          </p:nvGrpSpPr>
          <p:grpSpPr>
            <a:xfrm rot="10800000">
              <a:off x="647402" y="5645510"/>
              <a:ext cx="10838688" cy="63125"/>
              <a:chOff x="507492" y="1501519"/>
              <a:chExt cx="8129016" cy="63125"/>
            </a:xfrm>
          </p:grpSpPr>
          <p:cxnSp>
            <p:nvCxnSpPr>
              <p:cNvPr id="12" name="Conector recto 11"/>
              <p:cNvCxnSpPr/>
              <p:nvPr/>
            </p:nvCxnSpPr>
            <p:spPr>
              <a:xfrm>
                <a:off x="507492" y="1564644"/>
                <a:ext cx="8129016"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3" name="Conector recto 12"/>
              <p:cNvCxnSpPr/>
              <p:nvPr/>
            </p:nvCxnSpPr>
            <p:spPr>
              <a:xfrm>
                <a:off x="507492" y="1501519"/>
                <a:ext cx="8129016"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grpSp>
      <p:pic>
        <p:nvPicPr>
          <p:cNvPr id="7" name="Imagen 6"/>
          <p:cNvPicPr>
            <a:picLocks noChangeAspect="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1325880" y="0"/>
            <a:ext cx="1783188" cy="2971806"/>
          </a:xfrm>
          <a:prstGeom prst="rect">
            <a:avLst/>
          </a:prstGeom>
        </p:spPr>
      </p:pic>
      <p:sp>
        <p:nvSpPr>
          <p:cNvPr id="2" name="Título 1"/>
          <p:cNvSpPr>
            <a:spLocks noGrp="1"/>
          </p:cNvSpPr>
          <p:nvPr>
            <p:ph type="title"/>
          </p:nvPr>
        </p:nvSpPr>
        <p:spPr>
          <a:xfrm>
            <a:off x="1104899" y="2971806"/>
            <a:ext cx="10071099" cy="1684150"/>
          </a:xfrm>
        </p:spPr>
        <p:txBody>
          <a:bodyPr rtlCol="0" anchor="ctr">
            <a:normAutofit/>
          </a:bodyPr>
          <a:lstStyle>
            <a:lvl1pPr>
              <a:defRPr sz="4400" cap="all" baseline="0">
                <a:solidFill>
                  <a:schemeClr val="bg1"/>
                </a:solidFill>
              </a:defRPr>
            </a:lvl1pPr>
          </a:lstStyle>
          <a:p>
            <a:pPr rtl="0"/>
            <a:r>
              <a:rPr lang="es-ES" noProof="0"/>
              <a:t>Haga clic para modificar el estilo de título del patrón</a:t>
            </a:r>
          </a:p>
        </p:txBody>
      </p:sp>
      <p:sp>
        <p:nvSpPr>
          <p:cNvPr id="3" name="Marcador de texto 2"/>
          <p:cNvSpPr>
            <a:spLocks noGrp="1"/>
          </p:cNvSpPr>
          <p:nvPr>
            <p:ph type="body" idx="1"/>
          </p:nvPr>
        </p:nvSpPr>
        <p:spPr>
          <a:xfrm>
            <a:off x="1104899" y="4655956"/>
            <a:ext cx="10071099" cy="509750"/>
          </a:xfrm>
        </p:spPr>
        <p:txBody>
          <a:bodyPr rtlCol="0">
            <a:normAutofit/>
          </a:bodyPr>
          <a:lstStyle>
            <a:lvl1pPr marL="0" indent="0">
              <a:spcBef>
                <a:spcPts val="0"/>
              </a:spcBef>
              <a:buNone/>
              <a:defRPr sz="1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s-ES" noProof="0"/>
              <a:t>Haga clic para modificar los estilos de texto del patrón</a:t>
            </a:r>
          </a:p>
        </p:txBody>
      </p:sp>
      <p:sp>
        <p:nvSpPr>
          <p:cNvPr id="4" name="Marcador de fecha 3"/>
          <p:cNvSpPr>
            <a:spLocks noGrp="1"/>
          </p:cNvSpPr>
          <p:nvPr>
            <p:ph type="dt" sz="half" idx="10"/>
          </p:nvPr>
        </p:nvSpPr>
        <p:spPr/>
        <p:txBody>
          <a:bodyPr rtlCol="0"/>
          <a:lstStyle/>
          <a:p>
            <a:pPr rtl="0"/>
            <a:fld id="{F77F95F1-8BCE-4F50-A177-350854612C4B}" type="datetime1">
              <a:rPr lang="es-ES" noProof="0" smtClean="0"/>
              <a:t>05/09/2021</a:t>
            </a:fld>
            <a:endParaRPr lang="es-ES" noProof="0"/>
          </a:p>
        </p:txBody>
      </p:sp>
      <p:sp>
        <p:nvSpPr>
          <p:cNvPr id="5" name="Marcador de pie de página 4"/>
          <p:cNvSpPr>
            <a:spLocks noGrp="1"/>
          </p:cNvSpPr>
          <p:nvPr>
            <p:ph type="ftr" sz="quarter" idx="11"/>
          </p:nvPr>
        </p:nvSpPr>
        <p:spPr/>
        <p:txBody>
          <a:bodyPr rtlCol="0"/>
          <a:lstStyle/>
          <a:p>
            <a:pPr rtl="0"/>
            <a:endParaRPr lang="es-ES" noProof="0"/>
          </a:p>
        </p:txBody>
      </p:sp>
      <p:sp>
        <p:nvSpPr>
          <p:cNvPr id="6" name="Marcador de número de diapositiva 5"/>
          <p:cNvSpPr>
            <a:spLocks noGrp="1"/>
          </p:cNvSpPr>
          <p:nvPr>
            <p:ph type="sldNum" sz="quarter" idx="12"/>
          </p:nvPr>
        </p:nvSpPr>
        <p:spPr/>
        <p:txBody>
          <a:bodyPr rtlCol="0"/>
          <a:lstStyle/>
          <a:p>
            <a:pPr rtl="0"/>
            <a:fld id="{0FF54DE5-C571-48E8-A5BC-B369434E2F44}" type="slidenum">
              <a:rPr lang="es-ES" noProof="0"/>
              <a:t>‹Nº›</a:t>
            </a:fld>
            <a:endParaRPr lang="es-ES" noProof="0"/>
          </a:p>
        </p:txBody>
      </p:sp>
    </p:spTree>
    <p:extLst>
      <p:ext uri="{BB962C8B-B14F-4D97-AF65-F5344CB8AC3E}">
        <p14:creationId xmlns:p14="http://schemas.microsoft.com/office/powerpoint/2010/main" val="3602678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Dos contenido">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noProof="0"/>
              <a:t>Haga clic para modificar el estilo de título del patrón</a:t>
            </a:r>
          </a:p>
        </p:txBody>
      </p:sp>
      <p:sp>
        <p:nvSpPr>
          <p:cNvPr id="3" name="Marcador de contenido 2"/>
          <p:cNvSpPr>
            <a:spLocks noGrp="1"/>
          </p:cNvSpPr>
          <p:nvPr>
            <p:ph sz="half" idx="1"/>
          </p:nvPr>
        </p:nvSpPr>
        <p:spPr>
          <a:xfrm>
            <a:off x="1104900" y="1600200"/>
            <a:ext cx="4914900" cy="4571999"/>
          </a:xfrm>
        </p:spPr>
        <p:txBody>
          <a:bodyPr rtlCol="0"/>
          <a:lstStyle>
            <a:lvl5pPr>
              <a:defRPr/>
            </a:lvl5pPr>
            <a:lvl6pPr>
              <a:defRPr/>
            </a:lvl6pPr>
            <a:lvl7pPr>
              <a:defRPr/>
            </a:lvl7pPr>
            <a:lvl8pPr>
              <a:defRPr/>
            </a:lvl8pPr>
            <a:lvl9pPr>
              <a:defRPr/>
            </a:lvl9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contenido 3"/>
          <p:cNvSpPr>
            <a:spLocks noGrp="1"/>
          </p:cNvSpPr>
          <p:nvPr>
            <p:ph sz="half" idx="2"/>
          </p:nvPr>
        </p:nvSpPr>
        <p:spPr>
          <a:xfrm>
            <a:off x="6172200" y="1600200"/>
            <a:ext cx="4914900" cy="4571999"/>
          </a:xfrm>
        </p:spPr>
        <p:txBody>
          <a:bodyPr rtlCol="0"/>
          <a:lstStyle>
            <a:lvl5pPr>
              <a:defRPr/>
            </a:lvl5pPr>
            <a:lvl6pPr>
              <a:defRPr/>
            </a:lvl6pPr>
            <a:lvl7pPr>
              <a:defRPr/>
            </a:lvl7pPr>
            <a:lvl8pPr>
              <a:defRPr/>
            </a:lvl8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5" name="Marcador de fecha 4"/>
          <p:cNvSpPr>
            <a:spLocks noGrp="1"/>
          </p:cNvSpPr>
          <p:nvPr>
            <p:ph type="dt" sz="half" idx="10"/>
          </p:nvPr>
        </p:nvSpPr>
        <p:spPr/>
        <p:txBody>
          <a:bodyPr rtlCol="0"/>
          <a:lstStyle/>
          <a:p>
            <a:pPr rtl="0"/>
            <a:fld id="{0668C50F-F24E-44EE-8122-D58BD9E8EA74}" type="datetime1">
              <a:rPr lang="es-ES" noProof="0" smtClean="0"/>
              <a:t>05/09/2021</a:t>
            </a:fld>
            <a:endParaRPr lang="es-ES" noProof="0"/>
          </a:p>
        </p:txBody>
      </p:sp>
      <p:sp>
        <p:nvSpPr>
          <p:cNvPr id="6" name="Marcador de pie de página 5"/>
          <p:cNvSpPr>
            <a:spLocks noGrp="1"/>
          </p:cNvSpPr>
          <p:nvPr>
            <p:ph type="ftr" sz="quarter" idx="11"/>
          </p:nvPr>
        </p:nvSpPr>
        <p:spPr/>
        <p:txBody>
          <a:bodyPr rtlCol="0"/>
          <a:lstStyle/>
          <a:p>
            <a:pPr rtl="0"/>
            <a:endParaRPr lang="es-ES" noProof="0"/>
          </a:p>
        </p:txBody>
      </p:sp>
      <p:sp>
        <p:nvSpPr>
          <p:cNvPr id="7" name="Marcador de posición de número de diapositiva 6"/>
          <p:cNvSpPr>
            <a:spLocks noGrp="1"/>
          </p:cNvSpPr>
          <p:nvPr>
            <p:ph type="sldNum" sz="quarter" idx="12"/>
          </p:nvPr>
        </p:nvSpPr>
        <p:spPr/>
        <p:txBody>
          <a:bodyPr rtlCol="0"/>
          <a:lstStyle/>
          <a:p>
            <a:pPr rtl="0"/>
            <a:fld id="{0FF54DE5-C571-48E8-A5BC-B369434E2F44}" type="slidenum">
              <a:rPr lang="es-ES" noProof="0"/>
              <a:t>‹Nº›</a:t>
            </a:fld>
            <a:endParaRPr lang="es-ES" noProof="0"/>
          </a:p>
        </p:txBody>
      </p:sp>
    </p:spTree>
    <p:extLst>
      <p:ext uri="{BB962C8B-B14F-4D97-AF65-F5344CB8AC3E}">
        <p14:creationId xmlns:p14="http://schemas.microsoft.com/office/powerpoint/2010/main" val="35277910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noProof="0"/>
              <a:t>Haga clic para modificar el estilo de título del patrón</a:t>
            </a:r>
          </a:p>
        </p:txBody>
      </p:sp>
      <p:sp>
        <p:nvSpPr>
          <p:cNvPr id="3" name="Marcador de texto 2"/>
          <p:cNvSpPr>
            <a:spLocks noGrp="1"/>
          </p:cNvSpPr>
          <p:nvPr>
            <p:ph type="body" idx="1"/>
          </p:nvPr>
        </p:nvSpPr>
        <p:spPr>
          <a:xfrm>
            <a:off x="1104900" y="1600200"/>
            <a:ext cx="4919472" cy="823912"/>
          </a:xfrm>
        </p:spPr>
        <p:txBody>
          <a:bodyPr rtlCol="0" anchor="b"/>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4" name="Marcador de contenido 3"/>
          <p:cNvSpPr>
            <a:spLocks noGrp="1"/>
          </p:cNvSpPr>
          <p:nvPr>
            <p:ph sz="half" idx="2"/>
          </p:nvPr>
        </p:nvSpPr>
        <p:spPr>
          <a:xfrm>
            <a:off x="1104900" y="2424112"/>
            <a:ext cx="4919472" cy="3748088"/>
          </a:xfrm>
        </p:spPr>
        <p:txBody>
          <a:bodyPr rtlCol="0"/>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5" name="Marcador de texto 4"/>
          <p:cNvSpPr>
            <a:spLocks noGrp="1"/>
          </p:cNvSpPr>
          <p:nvPr>
            <p:ph type="body" sz="quarter" idx="3"/>
          </p:nvPr>
        </p:nvSpPr>
        <p:spPr>
          <a:xfrm>
            <a:off x="6166110" y="1600200"/>
            <a:ext cx="4919472" cy="823912"/>
          </a:xfrm>
        </p:spPr>
        <p:txBody>
          <a:bodyPr rtlCol="0" anchor="b"/>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6" name="Marcador de contenido 5"/>
          <p:cNvSpPr>
            <a:spLocks noGrp="1"/>
          </p:cNvSpPr>
          <p:nvPr>
            <p:ph sz="quarter" idx="4"/>
          </p:nvPr>
        </p:nvSpPr>
        <p:spPr>
          <a:xfrm>
            <a:off x="6166110" y="2424112"/>
            <a:ext cx="4919472" cy="3748088"/>
          </a:xfrm>
        </p:spPr>
        <p:txBody>
          <a:bodyPr rtlCol="0"/>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7" name="Marcador de fecha 6"/>
          <p:cNvSpPr>
            <a:spLocks noGrp="1"/>
          </p:cNvSpPr>
          <p:nvPr>
            <p:ph type="dt" sz="half" idx="10"/>
          </p:nvPr>
        </p:nvSpPr>
        <p:spPr/>
        <p:txBody>
          <a:bodyPr rtlCol="0"/>
          <a:lstStyle/>
          <a:p>
            <a:pPr rtl="0"/>
            <a:fld id="{EF79E90F-802B-4F97-8639-4B1FE3F317A8}" type="datetime1">
              <a:rPr lang="es-ES" noProof="0" smtClean="0"/>
              <a:t>05/09/2021</a:t>
            </a:fld>
            <a:endParaRPr lang="es-ES" noProof="0"/>
          </a:p>
        </p:txBody>
      </p:sp>
      <p:sp>
        <p:nvSpPr>
          <p:cNvPr id="8" name="Marcador de pie de página 7"/>
          <p:cNvSpPr>
            <a:spLocks noGrp="1"/>
          </p:cNvSpPr>
          <p:nvPr>
            <p:ph type="ftr" sz="quarter" idx="11"/>
          </p:nvPr>
        </p:nvSpPr>
        <p:spPr/>
        <p:txBody>
          <a:bodyPr rtlCol="0"/>
          <a:lstStyle/>
          <a:p>
            <a:pPr rtl="0"/>
            <a:endParaRPr lang="es-ES" noProof="0"/>
          </a:p>
        </p:txBody>
      </p:sp>
      <p:sp>
        <p:nvSpPr>
          <p:cNvPr id="9" name="Marcador de número de diapositiva 8"/>
          <p:cNvSpPr>
            <a:spLocks noGrp="1"/>
          </p:cNvSpPr>
          <p:nvPr>
            <p:ph type="sldNum" sz="quarter" idx="12"/>
          </p:nvPr>
        </p:nvSpPr>
        <p:spPr/>
        <p:txBody>
          <a:bodyPr rtlCol="0"/>
          <a:lstStyle/>
          <a:p>
            <a:pPr rtl="0"/>
            <a:fld id="{0FF54DE5-C571-48E8-A5BC-B369434E2F44}" type="slidenum">
              <a:rPr lang="es-ES" noProof="0"/>
              <a:t>‹Nº›</a:t>
            </a:fld>
            <a:endParaRPr lang="es-ES" noProof="0"/>
          </a:p>
        </p:txBody>
      </p:sp>
    </p:spTree>
    <p:extLst>
      <p:ext uri="{BB962C8B-B14F-4D97-AF65-F5344CB8AC3E}">
        <p14:creationId xmlns:p14="http://schemas.microsoft.com/office/powerpoint/2010/main" val="3971016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noProof="0"/>
              <a:t>Haga clic para modificar el estilo de título del patrón</a:t>
            </a:r>
          </a:p>
        </p:txBody>
      </p:sp>
      <p:sp>
        <p:nvSpPr>
          <p:cNvPr id="3" name="Marcador de fecha 2"/>
          <p:cNvSpPr>
            <a:spLocks noGrp="1"/>
          </p:cNvSpPr>
          <p:nvPr>
            <p:ph type="dt" sz="half" idx="10"/>
          </p:nvPr>
        </p:nvSpPr>
        <p:spPr/>
        <p:txBody>
          <a:bodyPr rtlCol="0"/>
          <a:lstStyle/>
          <a:p>
            <a:pPr rtl="0"/>
            <a:fld id="{A0A864E0-A01D-42F4-8CB5-EFF93D1DF42E}" type="datetime1">
              <a:rPr lang="es-ES" noProof="0" smtClean="0"/>
              <a:t>05/09/2021</a:t>
            </a:fld>
            <a:endParaRPr lang="es-ES" noProof="0"/>
          </a:p>
        </p:txBody>
      </p:sp>
      <p:sp>
        <p:nvSpPr>
          <p:cNvPr id="4" name="Marcador de pie de página 3"/>
          <p:cNvSpPr>
            <a:spLocks noGrp="1"/>
          </p:cNvSpPr>
          <p:nvPr>
            <p:ph type="ftr" sz="quarter" idx="11"/>
          </p:nvPr>
        </p:nvSpPr>
        <p:spPr/>
        <p:txBody>
          <a:bodyPr rtlCol="0"/>
          <a:lstStyle/>
          <a:p>
            <a:pPr rtl="0"/>
            <a:endParaRPr lang="es-ES" noProof="0"/>
          </a:p>
        </p:txBody>
      </p:sp>
      <p:sp>
        <p:nvSpPr>
          <p:cNvPr id="5" name="Marcador de posición de número de diapositiva 4"/>
          <p:cNvSpPr>
            <a:spLocks noGrp="1"/>
          </p:cNvSpPr>
          <p:nvPr>
            <p:ph type="sldNum" sz="quarter" idx="12"/>
          </p:nvPr>
        </p:nvSpPr>
        <p:spPr/>
        <p:txBody>
          <a:bodyPr rtlCol="0"/>
          <a:lstStyle/>
          <a:p>
            <a:pPr rtl="0"/>
            <a:fld id="{0FF54DE5-C571-48E8-A5BC-B369434E2F44}" type="slidenum">
              <a:rPr lang="es-ES" noProof="0"/>
              <a:t>‹Nº›</a:t>
            </a:fld>
            <a:endParaRPr lang="es-ES" noProof="0"/>
          </a:p>
        </p:txBody>
      </p:sp>
    </p:spTree>
    <p:extLst>
      <p:ext uri="{BB962C8B-B14F-4D97-AF65-F5344CB8AC3E}">
        <p14:creationId xmlns:p14="http://schemas.microsoft.com/office/powerpoint/2010/main" val="1758111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rtlCol="0"/>
          <a:lstStyle/>
          <a:p>
            <a:pPr rtl="0"/>
            <a:fld id="{2E5AFE48-EA43-4272-BC16-ACE23514D23F}" type="datetime1">
              <a:rPr lang="es-ES" noProof="0" smtClean="0"/>
              <a:t>05/09/2021</a:t>
            </a:fld>
            <a:endParaRPr lang="es-ES" noProof="0"/>
          </a:p>
        </p:txBody>
      </p:sp>
      <p:sp>
        <p:nvSpPr>
          <p:cNvPr id="3" name="Marcador de pie de página 2"/>
          <p:cNvSpPr>
            <a:spLocks noGrp="1"/>
          </p:cNvSpPr>
          <p:nvPr>
            <p:ph type="ftr" sz="quarter" idx="11"/>
          </p:nvPr>
        </p:nvSpPr>
        <p:spPr/>
        <p:txBody>
          <a:bodyPr rtlCol="0"/>
          <a:lstStyle/>
          <a:p>
            <a:pPr rtl="0"/>
            <a:endParaRPr lang="es-ES" noProof="0"/>
          </a:p>
        </p:txBody>
      </p:sp>
      <p:sp>
        <p:nvSpPr>
          <p:cNvPr id="4" name="Marcador de número de diapositiva 3"/>
          <p:cNvSpPr>
            <a:spLocks noGrp="1"/>
          </p:cNvSpPr>
          <p:nvPr>
            <p:ph type="sldNum" sz="quarter" idx="12"/>
          </p:nvPr>
        </p:nvSpPr>
        <p:spPr/>
        <p:txBody>
          <a:bodyPr rtlCol="0"/>
          <a:lstStyle/>
          <a:p>
            <a:pPr rtl="0"/>
            <a:fld id="{0FF54DE5-C571-48E8-A5BC-B369434E2F44}" type="slidenum">
              <a:rPr lang="es-ES" noProof="0"/>
              <a:t>‹Nº›</a:t>
            </a:fld>
            <a:endParaRPr lang="es-ES" noProof="0"/>
          </a:p>
        </p:txBody>
      </p:sp>
    </p:spTree>
    <p:extLst>
      <p:ext uri="{BB962C8B-B14F-4D97-AF65-F5344CB8AC3E}">
        <p14:creationId xmlns:p14="http://schemas.microsoft.com/office/powerpoint/2010/main" val="302416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nchor="b"/>
          <a:lstStyle>
            <a:lvl1pPr>
              <a:defRPr sz="3200"/>
            </a:lvl1pPr>
          </a:lstStyle>
          <a:p>
            <a:pPr rtl="0"/>
            <a:r>
              <a:rPr lang="es-ES" noProof="0"/>
              <a:t>Haga clic para modificar el estilo de título del patrón</a:t>
            </a:r>
          </a:p>
        </p:txBody>
      </p:sp>
      <p:sp>
        <p:nvSpPr>
          <p:cNvPr id="4" name="Marcador de texto 3"/>
          <p:cNvSpPr>
            <a:spLocks noGrp="1"/>
          </p:cNvSpPr>
          <p:nvPr>
            <p:ph type="body" sz="half" idx="2"/>
          </p:nvPr>
        </p:nvSpPr>
        <p:spPr>
          <a:xfrm>
            <a:off x="1104900" y="1600200"/>
            <a:ext cx="4384548" cy="4572000"/>
          </a:xfrm>
        </p:spPr>
        <p:txBody>
          <a:bodyPr rtlCol="0">
            <a:normAutofit/>
          </a:bodyPr>
          <a:lstStyle>
            <a:lvl1pPr marL="0" indent="0">
              <a:spcBef>
                <a:spcPts val="1200"/>
              </a:spcBef>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s-ES" noProof="0"/>
              <a:t>Haga clic para modificar los estilos de texto del patrón</a:t>
            </a:r>
          </a:p>
        </p:txBody>
      </p:sp>
      <p:sp>
        <p:nvSpPr>
          <p:cNvPr id="3" name="Marcador de contenido 2"/>
          <p:cNvSpPr>
            <a:spLocks noGrp="1"/>
          </p:cNvSpPr>
          <p:nvPr>
            <p:ph idx="1"/>
          </p:nvPr>
        </p:nvSpPr>
        <p:spPr>
          <a:xfrm>
            <a:off x="5641848" y="1600199"/>
            <a:ext cx="5445252" cy="4572001"/>
          </a:xfrm>
        </p:spPr>
        <p:txBody>
          <a:bodyPr rtlCol="0">
            <a:normAutofit/>
          </a:bodyPr>
          <a:lstStyle>
            <a:lvl1pPr>
              <a:defRPr sz="2000"/>
            </a:lvl1pPr>
            <a:lvl2pPr>
              <a:defRPr sz="1600"/>
            </a:lvl2pPr>
            <a:lvl3pPr>
              <a:defRPr sz="1600"/>
            </a:lvl3pPr>
            <a:lvl4pPr>
              <a:defRPr sz="1400"/>
            </a:lvl4pPr>
            <a:lvl5pPr>
              <a:defRPr sz="1400"/>
            </a:lvl5pPr>
            <a:lvl6pPr>
              <a:defRPr sz="1400"/>
            </a:lvl6pPr>
            <a:lvl7pPr>
              <a:defRPr sz="1400"/>
            </a:lvl7pPr>
            <a:lvl8pPr>
              <a:defRPr sz="1400"/>
            </a:lvl8pPr>
            <a:lvl9pPr>
              <a:defRPr sz="1400"/>
            </a:lvl9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5" name="Marcador de fecha 4"/>
          <p:cNvSpPr>
            <a:spLocks noGrp="1"/>
          </p:cNvSpPr>
          <p:nvPr>
            <p:ph type="dt" sz="half" idx="10"/>
          </p:nvPr>
        </p:nvSpPr>
        <p:spPr/>
        <p:txBody>
          <a:bodyPr rtlCol="0"/>
          <a:lstStyle/>
          <a:p>
            <a:pPr rtl="0"/>
            <a:fld id="{AB074727-7E77-420D-BEF2-1D71D1596181}" type="datetime1">
              <a:rPr lang="es-ES" noProof="0" smtClean="0"/>
              <a:t>05/09/2021</a:t>
            </a:fld>
            <a:endParaRPr lang="es-ES" noProof="0"/>
          </a:p>
        </p:txBody>
      </p:sp>
      <p:sp>
        <p:nvSpPr>
          <p:cNvPr id="6" name="Marcador de pie de página 5"/>
          <p:cNvSpPr>
            <a:spLocks noGrp="1"/>
          </p:cNvSpPr>
          <p:nvPr>
            <p:ph type="ftr" sz="quarter" idx="11"/>
          </p:nvPr>
        </p:nvSpPr>
        <p:spPr/>
        <p:txBody>
          <a:bodyPr rtlCol="0"/>
          <a:lstStyle/>
          <a:p>
            <a:pPr rtl="0"/>
            <a:endParaRPr lang="es-ES" noProof="0"/>
          </a:p>
        </p:txBody>
      </p:sp>
      <p:sp>
        <p:nvSpPr>
          <p:cNvPr id="7" name="Marcador de posición de número de diapositiva 6"/>
          <p:cNvSpPr>
            <a:spLocks noGrp="1"/>
          </p:cNvSpPr>
          <p:nvPr>
            <p:ph type="sldNum" sz="quarter" idx="12"/>
          </p:nvPr>
        </p:nvSpPr>
        <p:spPr/>
        <p:txBody>
          <a:bodyPr rtlCol="0"/>
          <a:lstStyle/>
          <a:p>
            <a:pPr rtl="0"/>
            <a:fld id="{0FF54DE5-C571-48E8-A5BC-B369434E2F44}" type="slidenum">
              <a:rPr lang="es-ES" noProof="0"/>
              <a:t>‹Nº›</a:t>
            </a:fld>
            <a:endParaRPr lang="es-ES" noProof="0"/>
          </a:p>
        </p:txBody>
      </p:sp>
    </p:spTree>
    <p:extLst>
      <p:ext uri="{BB962C8B-B14F-4D97-AF65-F5344CB8AC3E}">
        <p14:creationId xmlns:p14="http://schemas.microsoft.com/office/powerpoint/2010/main" val="3769764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1104900" y="76200"/>
            <a:ext cx="9980682" cy="1096962"/>
          </a:xfrm>
          <a:prstGeom prst="rect">
            <a:avLst/>
          </a:prstGeom>
        </p:spPr>
        <p:txBody>
          <a:bodyPr vert="horz" lIns="0" tIns="45720" rIns="0" bIns="45720" rtlCol="0" anchor="b">
            <a:normAutofit/>
          </a:bodyPr>
          <a:lstStyle/>
          <a:p>
            <a:pPr rtl="0"/>
            <a:r>
              <a:rPr lang="es-ES" noProof="0"/>
              <a:t>Haga clic para modificar el estilo de título del patrón</a:t>
            </a:r>
          </a:p>
        </p:txBody>
      </p:sp>
      <p:sp>
        <p:nvSpPr>
          <p:cNvPr id="3" name="Marcador de texto 2"/>
          <p:cNvSpPr>
            <a:spLocks noGrp="1"/>
          </p:cNvSpPr>
          <p:nvPr>
            <p:ph type="body" idx="1"/>
          </p:nvPr>
        </p:nvSpPr>
        <p:spPr>
          <a:xfrm>
            <a:off x="1104900" y="1600200"/>
            <a:ext cx="9982200" cy="4572000"/>
          </a:xfrm>
          <a:prstGeom prst="rect">
            <a:avLst/>
          </a:prstGeom>
        </p:spPr>
        <p:txBody>
          <a:bodyPr vert="horz" lIns="0" tIns="45720" rIns="0" bIns="45720" rtlCol="0">
            <a:normAutofit/>
          </a:body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a:p>
            <a:pPr lvl="5" rtl="0"/>
            <a:r>
              <a:rPr lang="es-ES" noProof="0"/>
              <a:t>Sexto nivel</a:t>
            </a:r>
          </a:p>
          <a:p>
            <a:pPr lvl="6" rtl="0"/>
            <a:r>
              <a:rPr lang="es-ES" noProof="0"/>
              <a:t>Séptimo nivel</a:t>
            </a:r>
          </a:p>
          <a:p>
            <a:pPr lvl="7" rtl="0"/>
            <a:r>
              <a:rPr lang="es-ES" noProof="0"/>
              <a:t>Octavo nivel</a:t>
            </a:r>
          </a:p>
          <a:p>
            <a:pPr lvl="8" rtl="0"/>
            <a:r>
              <a:rPr lang="es-ES" noProof="0"/>
              <a:t>Noveno nivel</a:t>
            </a:r>
          </a:p>
        </p:txBody>
      </p:sp>
      <p:sp>
        <p:nvSpPr>
          <p:cNvPr id="4" name="Marcador de fecha 3"/>
          <p:cNvSpPr>
            <a:spLocks noGrp="1"/>
          </p:cNvSpPr>
          <p:nvPr>
            <p:ph type="dt" sz="half" idx="2"/>
          </p:nvPr>
        </p:nvSpPr>
        <p:spPr>
          <a:xfrm>
            <a:off x="1104899" y="6356351"/>
            <a:ext cx="1829559" cy="365125"/>
          </a:xfrm>
          <a:prstGeom prst="rect">
            <a:avLst/>
          </a:prstGeom>
        </p:spPr>
        <p:txBody>
          <a:bodyPr vert="horz" lIns="0" tIns="45720" rIns="0" bIns="45720" rtlCol="0" anchor="ctr"/>
          <a:lstStyle>
            <a:lvl1pPr algn="l">
              <a:defRPr sz="1200" baseline="0">
                <a:solidFill>
                  <a:schemeClr val="tx1">
                    <a:lumMod val="75000"/>
                  </a:schemeClr>
                </a:solidFill>
              </a:defRPr>
            </a:lvl1pPr>
          </a:lstStyle>
          <a:p>
            <a:pPr rtl="0"/>
            <a:fld id="{88D4E06B-6341-4106-90D5-731631E1087C}" type="datetime1">
              <a:rPr lang="es-ES" noProof="0" smtClean="0"/>
              <a:t>05/09/2021</a:t>
            </a:fld>
            <a:endParaRPr lang="es-ES" noProof="0"/>
          </a:p>
        </p:txBody>
      </p:sp>
      <p:sp>
        <p:nvSpPr>
          <p:cNvPr id="5" name="Marcador de pie de página 4"/>
          <p:cNvSpPr>
            <a:spLocks noGrp="1"/>
          </p:cNvSpPr>
          <p:nvPr>
            <p:ph type="ftr" sz="quarter" idx="3"/>
          </p:nvPr>
        </p:nvSpPr>
        <p:spPr>
          <a:xfrm>
            <a:off x="2934459" y="6356350"/>
            <a:ext cx="6323082" cy="365126"/>
          </a:xfrm>
          <a:prstGeom prst="rect">
            <a:avLst/>
          </a:prstGeom>
        </p:spPr>
        <p:txBody>
          <a:bodyPr vert="horz" lIns="0" tIns="45720" rIns="0" bIns="45720" rtlCol="0" anchor="ctr"/>
          <a:lstStyle>
            <a:lvl1pPr algn="ctr">
              <a:defRPr sz="1200" baseline="0">
                <a:solidFill>
                  <a:schemeClr val="tx1">
                    <a:lumMod val="75000"/>
                  </a:schemeClr>
                </a:solidFill>
              </a:defRPr>
            </a:lvl1pPr>
          </a:lstStyle>
          <a:p>
            <a:pPr rtl="0"/>
            <a:endParaRPr lang="es-ES" noProof="0"/>
          </a:p>
        </p:txBody>
      </p:sp>
      <p:sp>
        <p:nvSpPr>
          <p:cNvPr id="6" name="Marcador de número de diapositiva 5"/>
          <p:cNvSpPr>
            <a:spLocks noGrp="1"/>
          </p:cNvSpPr>
          <p:nvPr>
            <p:ph type="sldNum" sz="quarter" idx="4"/>
          </p:nvPr>
        </p:nvSpPr>
        <p:spPr>
          <a:xfrm>
            <a:off x="9256782" y="6356351"/>
            <a:ext cx="1828800" cy="365125"/>
          </a:xfrm>
          <a:prstGeom prst="rect">
            <a:avLst/>
          </a:prstGeom>
        </p:spPr>
        <p:txBody>
          <a:bodyPr vert="horz" lIns="0" tIns="45720" rIns="0" bIns="45720" rtlCol="0" anchor="ctr"/>
          <a:lstStyle>
            <a:lvl1pPr algn="r">
              <a:defRPr sz="1200" baseline="0">
                <a:solidFill>
                  <a:schemeClr val="tx1">
                    <a:lumMod val="75000"/>
                  </a:schemeClr>
                </a:solidFill>
              </a:defRPr>
            </a:lvl1pPr>
          </a:lstStyle>
          <a:p>
            <a:pPr rtl="0"/>
            <a:fld id="{0FF54DE5-C571-48E8-A5BC-B369434E2F44}" type="slidenum">
              <a:rPr lang="es-ES" noProof="0" smtClean="0"/>
              <a:pPr rtl="0"/>
              <a:t>‹Nº›</a:t>
            </a:fld>
            <a:endParaRPr lang="es-ES" noProof="0"/>
          </a:p>
        </p:txBody>
      </p:sp>
      <p:grpSp>
        <p:nvGrpSpPr>
          <p:cNvPr id="15" name="Grupo 14"/>
          <p:cNvGrpSpPr/>
          <p:nvPr/>
        </p:nvGrpSpPr>
        <p:grpSpPr>
          <a:xfrm>
            <a:off x="1103376" y="1219201"/>
            <a:ext cx="9985248" cy="84403"/>
            <a:chOff x="1073150" y="1219201"/>
            <a:chExt cx="10058400" cy="63125"/>
          </a:xfrm>
        </p:grpSpPr>
        <p:cxnSp>
          <p:nvCxnSpPr>
            <p:cNvPr id="13" name="Conector recto 12"/>
            <p:cNvCxnSpPr/>
            <p:nvPr/>
          </p:nvCxnSpPr>
          <p:spPr>
            <a:xfrm rot="10800000">
              <a:off x="1073150" y="1219201"/>
              <a:ext cx="10058400"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4" name="Conector recto 13"/>
            <p:cNvCxnSpPr/>
            <p:nvPr/>
          </p:nvCxnSpPr>
          <p:spPr>
            <a:xfrm rot="10800000">
              <a:off x="1073150" y="1282326"/>
              <a:ext cx="10058400"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4625105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400" rtl="0" eaLnBrk="1" latinLnBrk="0" hangingPunct="1">
        <a:lnSpc>
          <a:spcPct val="90000"/>
        </a:lnSpc>
        <a:spcBef>
          <a:spcPct val="0"/>
        </a:spcBef>
        <a:buNone/>
        <a:defRPr sz="28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800"/>
        </a:spcBef>
        <a:buFont typeface="Wingdings" panose="05000000000000000000" pitchFamily="2" charset="2"/>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600"/>
        </a:spcBef>
        <a:buFont typeface="Wingdings" panose="05000000000000000000" pitchFamily="2" charset="2"/>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600"/>
        </a:spcBef>
        <a:buFont typeface="Wingdings" panose="05000000000000000000" pitchFamily="2" charset="2"/>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600"/>
        </a:spcBef>
        <a:buFont typeface="Wingdings" panose="05000000000000000000" pitchFamily="2" charset="2"/>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600"/>
        </a:spcBef>
        <a:buFont typeface="Wingdings" panose="05000000000000000000" pitchFamily="2" charset="2"/>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696">
          <p15:clr>
            <a:srgbClr val="F26B43"/>
          </p15:clr>
        </p15:guide>
        <p15:guide id="2" pos="6984">
          <p15:clr>
            <a:srgbClr val="F26B43"/>
          </p15:clr>
        </p15:guide>
        <p15:guide id="3" orient="horz" pos="1008">
          <p15:clr>
            <a:srgbClr val="F26B43"/>
          </p15:clr>
        </p15:guide>
        <p15:guide id="4" orient="horz" pos="3888">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4.png"/><Relationship Id="rId1" Type="http://schemas.openxmlformats.org/officeDocument/2006/relationships/slideLayout" Target="../slideLayouts/slideLayout6.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3.png"/><Relationship Id="rId1" Type="http://schemas.openxmlformats.org/officeDocument/2006/relationships/slideLayout" Target="../slideLayouts/slideLayout6.xml"/><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 Id="rId9" Type="http://schemas.openxmlformats.org/officeDocument/2006/relationships/image" Target="../media/image4.png"/></Relationships>
</file>

<file path=ppt/slides/_rels/slide16.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image" Target="../media/image4.png"/><Relationship Id="rId7" Type="http://schemas.openxmlformats.org/officeDocument/2006/relationships/diagramColors" Target="../diagrams/colors5.xml"/><Relationship Id="rId2" Type="http://schemas.openxmlformats.org/officeDocument/2006/relationships/notesSlide" Target="../notesSlides/notesSlide10.xml"/><Relationship Id="rId1" Type="http://schemas.openxmlformats.org/officeDocument/2006/relationships/slideLayout" Target="../slideLayouts/slideLayout9.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s>
</file>

<file path=ppt/slides/_rels/slide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1.xml"/><Relationship Id="rId1" Type="http://schemas.openxmlformats.org/officeDocument/2006/relationships/slideLayout" Target="../slideLayouts/slideLayout10.xml"/><Relationship Id="rId6" Type="http://schemas.openxmlformats.org/officeDocument/2006/relationships/image" Target="../media/image4.png"/><Relationship Id="rId5" Type="http://schemas.openxmlformats.org/officeDocument/2006/relationships/image" Target="../media/image37.png"/><Relationship Id="rId4" Type="http://schemas.openxmlformats.org/officeDocument/2006/relationships/image" Target="../media/image36.png"/></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39.png"/><Relationship Id="rId7" Type="http://schemas.openxmlformats.org/officeDocument/2006/relationships/image" Target="../media/image38.png"/><Relationship Id="rId2" Type="http://schemas.openxmlformats.org/officeDocument/2006/relationships/notesSlide" Target="../notesSlides/notesSlide12.xml"/><Relationship Id="rId1" Type="http://schemas.openxmlformats.org/officeDocument/2006/relationships/slideLayout" Target="../slideLayouts/slideLayout10.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43.png"/><Relationship Id="rId7" Type="http://schemas.openxmlformats.org/officeDocument/2006/relationships/image" Target="../media/image38.png"/><Relationship Id="rId2" Type="http://schemas.openxmlformats.org/officeDocument/2006/relationships/notesSlide" Target="../notesSlides/notesSlide13.xml"/><Relationship Id="rId1" Type="http://schemas.openxmlformats.org/officeDocument/2006/relationships/slideLayout" Target="../slideLayouts/slideLayout10.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4.xml"/><Relationship Id="rId1" Type="http://schemas.openxmlformats.org/officeDocument/2006/relationships/slideLayout" Target="../slideLayouts/slideLayout10.xml"/><Relationship Id="rId5" Type="http://schemas.openxmlformats.org/officeDocument/2006/relationships/image" Target="../media/image4.png"/><Relationship Id="rId4" Type="http://schemas.openxmlformats.org/officeDocument/2006/relationships/image" Target="../media/image38.png"/></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5.xml"/><Relationship Id="rId1" Type="http://schemas.openxmlformats.org/officeDocument/2006/relationships/slideLayout" Target="../slideLayouts/slideLayout10.xml"/><Relationship Id="rId6" Type="http://schemas.openxmlformats.org/officeDocument/2006/relationships/image" Target="../media/image4.png"/><Relationship Id="rId5" Type="http://schemas.openxmlformats.org/officeDocument/2006/relationships/image" Target="../media/image38.png"/><Relationship Id="rId4" Type="http://schemas.openxmlformats.org/officeDocument/2006/relationships/image" Target="../media/image49.png"/></Relationships>
</file>

<file path=ppt/slides/_rels/slide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50.png"/><Relationship Id="rId7" Type="http://schemas.openxmlformats.org/officeDocument/2006/relationships/image" Target="../media/image38.png"/><Relationship Id="rId2" Type="http://schemas.openxmlformats.org/officeDocument/2006/relationships/notesSlide" Target="../notesSlides/notesSlide16.xml"/><Relationship Id="rId1" Type="http://schemas.openxmlformats.org/officeDocument/2006/relationships/slideLayout" Target="../slideLayouts/slideLayout10.xml"/><Relationship Id="rId6" Type="http://schemas.openxmlformats.org/officeDocument/2006/relationships/image" Target="../media/image8.png"/><Relationship Id="rId5" Type="http://schemas.openxmlformats.org/officeDocument/2006/relationships/image" Target="../media/image40.png"/><Relationship Id="rId4" Type="http://schemas.openxmlformats.org/officeDocument/2006/relationships/image" Target="../media/image51.png"/></Relationships>
</file>

<file path=ppt/slides/_rels/slide2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xml"/><Relationship Id="rId1" Type="http://schemas.openxmlformats.org/officeDocument/2006/relationships/slideLayout" Target="../slideLayouts/slideLayout9.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5.xml"/><Relationship Id="rId4" Type="http://schemas.openxmlformats.org/officeDocument/2006/relationships/image" Target="../media/image4.png"/></Relationships>
</file>

<file path=ppt/slides/_rels/slide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55.png"/><Relationship Id="rId7" Type="http://schemas.openxmlformats.org/officeDocument/2006/relationships/hyperlink" Target="https://inconcerto.vercel.app/" TargetMode="External"/><Relationship Id="rId2" Type="http://schemas.openxmlformats.org/officeDocument/2006/relationships/notesSlide" Target="../notesSlides/notesSlide18.xml"/><Relationship Id="rId1" Type="http://schemas.openxmlformats.org/officeDocument/2006/relationships/slideLayout" Target="../slideLayouts/slideLayout10.xml"/><Relationship Id="rId6" Type="http://schemas.openxmlformats.org/officeDocument/2006/relationships/image" Target="../media/image56.png"/><Relationship Id="rId5" Type="http://schemas.openxmlformats.org/officeDocument/2006/relationships/image" Target="../media/image39.png"/><Relationship Id="rId4" Type="http://schemas.openxmlformats.org/officeDocument/2006/relationships/image" Target="../media/image34.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video" Target="https://www.youtube.com/embed/92V_H9RtCcw?feature=oembed" TargetMode="External"/><Relationship Id="rId4" Type="http://schemas.openxmlformats.org/officeDocument/2006/relationships/image" Target="../media/image57.jpeg"/></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9.xml"/><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hyperlink" Target="mailto:jhonathanxavier2020@gmail.com" TargetMode="External"/><Relationship Id="rId7" Type="http://schemas.openxmlformats.org/officeDocument/2006/relationships/image" Target="../media/image60.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59.png"/><Relationship Id="rId5" Type="http://schemas.openxmlformats.org/officeDocument/2006/relationships/image" Target="../media/image3.png"/><Relationship Id="rId4" Type="http://schemas.openxmlformats.org/officeDocument/2006/relationships/image" Target="../media/image58.png"/></Relationships>
</file>

<file path=ppt/slides/_rels/slide5.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5.xml"/><Relationship Id="rId1" Type="http://schemas.openxmlformats.org/officeDocument/2006/relationships/slideLayout" Target="../slideLayouts/slideLayout10.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7.xml"/><Relationship Id="rId1" Type="http://schemas.openxmlformats.org/officeDocument/2006/relationships/slideLayout" Target="../slideLayouts/slideLayout9.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8" Type="http://schemas.openxmlformats.org/officeDocument/2006/relationships/diagramData" Target="../diagrams/data2.xml"/><Relationship Id="rId13" Type="http://schemas.openxmlformats.org/officeDocument/2006/relationships/image" Target="../media/image13.png"/><Relationship Id="rId18" Type="http://schemas.openxmlformats.org/officeDocument/2006/relationships/diagramColors" Target="../diagrams/colors3.xm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17" Type="http://schemas.openxmlformats.org/officeDocument/2006/relationships/diagramQuickStyle" Target="../diagrams/quickStyle3.xml"/><Relationship Id="rId2" Type="http://schemas.openxmlformats.org/officeDocument/2006/relationships/notesSlide" Target="../notesSlides/notesSlide8.xml"/><Relationship Id="rId16" Type="http://schemas.openxmlformats.org/officeDocument/2006/relationships/diagramLayout" Target="../diagrams/layout3.xml"/><Relationship Id="rId20" Type="http://schemas.openxmlformats.org/officeDocument/2006/relationships/image" Target="../media/image4.png"/><Relationship Id="rId1" Type="http://schemas.openxmlformats.org/officeDocument/2006/relationships/slideLayout" Target="../slideLayouts/slideLayout6.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5" Type="http://schemas.openxmlformats.org/officeDocument/2006/relationships/diagramData" Target="../diagrams/data3.xml"/><Relationship Id="rId10" Type="http://schemas.openxmlformats.org/officeDocument/2006/relationships/diagramQuickStyle" Target="../diagrams/quickStyle2.xml"/><Relationship Id="rId19" Type="http://schemas.microsoft.com/office/2007/relationships/diagramDrawing" Target="../diagrams/drawing3.xml"/><Relationship Id="rId4" Type="http://schemas.openxmlformats.org/officeDocument/2006/relationships/diagramLayout" Target="../diagrams/layout1.xml"/><Relationship Id="rId9" Type="http://schemas.openxmlformats.org/officeDocument/2006/relationships/diagramLayout" Target="../diagrams/layout2.xml"/><Relationship Id="rId14" Type="http://schemas.openxmlformats.org/officeDocument/2006/relationships/image" Target="../media/image14.sv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5.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1104900" y="2285584"/>
            <a:ext cx="10096499" cy="1132183"/>
          </a:xfrm>
        </p:spPr>
        <p:txBody>
          <a:bodyPr rtlCol="0">
            <a:normAutofit fontScale="90000"/>
          </a:bodyPr>
          <a:lstStyle/>
          <a:p>
            <a:pPr rtl="0"/>
            <a:r>
              <a:rPr lang="es-ES" sz="2800" dirty="0"/>
              <a:t>Desarrollo de sistema web para administración de eventos organizados por la fundación </a:t>
            </a:r>
            <a:r>
              <a:rPr lang="es-ES" sz="2800" dirty="0" err="1"/>
              <a:t>inconcerto</a:t>
            </a:r>
            <a:endParaRPr lang="es-ES" sz="2800" dirty="0"/>
          </a:p>
        </p:txBody>
      </p:sp>
      <p:sp>
        <p:nvSpPr>
          <p:cNvPr id="3" name="Subtítulo 2"/>
          <p:cNvSpPr>
            <a:spLocks noGrp="1"/>
          </p:cNvSpPr>
          <p:nvPr>
            <p:ph type="subTitle" idx="1"/>
          </p:nvPr>
        </p:nvSpPr>
        <p:spPr>
          <a:xfrm>
            <a:off x="1104898" y="4511785"/>
            <a:ext cx="10096499" cy="815456"/>
          </a:xfrm>
        </p:spPr>
        <p:txBody>
          <a:bodyPr rtlCol="0"/>
          <a:lstStyle/>
          <a:p>
            <a:pPr rtl="0"/>
            <a:r>
              <a:rPr lang="es-ES" b="1" dirty="0"/>
              <a:t>Estudiante: </a:t>
            </a:r>
            <a:r>
              <a:rPr lang="es-ES" dirty="0"/>
              <a:t>Jhonathan Xavier Pizarra Chiriboga</a:t>
            </a:r>
          </a:p>
          <a:p>
            <a:pPr rtl="0"/>
            <a:r>
              <a:rPr lang="es-ES" b="1" dirty="0"/>
              <a:t>Director: </a:t>
            </a:r>
            <a:r>
              <a:rPr lang="es-ES" dirty="0"/>
              <a:t>Edwin Gonzalo Salvador Pesantes</a:t>
            </a:r>
          </a:p>
        </p:txBody>
      </p:sp>
      <p:pic>
        <p:nvPicPr>
          <p:cNvPr id="4" name="Imagen 3">
            <a:extLst>
              <a:ext uri="{FF2B5EF4-FFF2-40B4-BE49-F238E27FC236}">
                <a16:creationId xmlns:a16="http://schemas.microsoft.com/office/drawing/2014/main" id="{1CD023D8-C739-4CBE-9D7C-9E8382EF770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10770" y="5535440"/>
            <a:ext cx="1660319" cy="1660319"/>
          </a:xfrm>
          <a:prstGeom prst="rect">
            <a:avLst/>
          </a:prstGeom>
        </p:spPr>
      </p:pic>
      <p:sp>
        <p:nvSpPr>
          <p:cNvPr id="7" name="Título 1">
            <a:extLst>
              <a:ext uri="{FF2B5EF4-FFF2-40B4-BE49-F238E27FC236}">
                <a16:creationId xmlns:a16="http://schemas.microsoft.com/office/drawing/2014/main" id="{952FB8E9-CDB2-4B43-9B59-F80678710D71}"/>
              </a:ext>
            </a:extLst>
          </p:cNvPr>
          <p:cNvSpPr txBox="1">
            <a:spLocks/>
          </p:cNvSpPr>
          <p:nvPr/>
        </p:nvSpPr>
        <p:spPr>
          <a:xfrm>
            <a:off x="1104898" y="3486301"/>
            <a:ext cx="9809179" cy="409940"/>
          </a:xfrm>
          <a:prstGeom prst="rect">
            <a:avLst/>
          </a:prstGeom>
        </p:spPr>
        <p:txBody>
          <a:bodyPr vert="horz" lIns="0" tIns="45720" rIns="0" bIns="45720" rtlCol="0" anchor="ctr">
            <a:normAutofit fontScale="97500"/>
          </a:bodyPr>
          <a:lstStyle>
            <a:lvl1pPr algn="l" defTabSz="914400" rtl="0" eaLnBrk="1" latinLnBrk="0" hangingPunct="1">
              <a:lnSpc>
                <a:spcPct val="90000"/>
              </a:lnSpc>
              <a:spcBef>
                <a:spcPct val="0"/>
              </a:spcBef>
              <a:buNone/>
              <a:defRPr sz="4400" kern="1200" cap="all" baseline="0">
                <a:solidFill>
                  <a:schemeClr val="tx1"/>
                </a:solidFill>
                <a:latin typeface="+mj-lt"/>
                <a:ea typeface="+mj-ea"/>
                <a:cs typeface="+mj-cs"/>
              </a:defRPr>
            </a:lvl1pPr>
          </a:lstStyle>
          <a:p>
            <a:pPr algn="ctr"/>
            <a:r>
              <a:rPr lang="es-ES" sz="1800" dirty="0"/>
              <a:t>Tecnología en Análisis de sistemas informáticos</a:t>
            </a:r>
          </a:p>
        </p:txBody>
      </p:sp>
      <p:cxnSp>
        <p:nvCxnSpPr>
          <p:cNvPr id="8" name="Conector recto 7">
            <a:extLst>
              <a:ext uri="{FF2B5EF4-FFF2-40B4-BE49-F238E27FC236}">
                <a16:creationId xmlns:a16="http://schemas.microsoft.com/office/drawing/2014/main" id="{6A5ABF88-86F3-40B9-89B3-5A37AB0332AC}"/>
              </a:ext>
            </a:extLst>
          </p:cNvPr>
          <p:cNvCxnSpPr>
            <a:cxnSpLocks/>
          </p:cNvCxnSpPr>
          <p:nvPr/>
        </p:nvCxnSpPr>
        <p:spPr>
          <a:xfrm>
            <a:off x="2743199" y="3964775"/>
            <a:ext cx="6551803" cy="0"/>
          </a:xfrm>
          <a:prstGeom prst="line">
            <a:avLst/>
          </a:prstGeom>
          <a:noFill/>
          <a:ln w="38100" cap="rnd" cmpd="sng" algn="ctr">
            <a:solidFill>
              <a:schemeClr val="accent2"/>
            </a:solidFill>
            <a:prstDash val="solid"/>
            <a:headEnd type="diamond"/>
            <a:tailEnd type="diamond"/>
          </a:ln>
          <a:effectLst>
            <a:outerShdw blurRad="38100" dist="25400" dir="5400000" rotWithShape="0">
              <a:srgbClr val="000000">
                <a:alpha val="35000"/>
              </a:srgbClr>
            </a:outerShdw>
          </a:effectLst>
        </p:spPr>
      </p:cxnSp>
      <p:sp>
        <p:nvSpPr>
          <p:cNvPr id="12" name="Subtítulo 2">
            <a:extLst>
              <a:ext uri="{FF2B5EF4-FFF2-40B4-BE49-F238E27FC236}">
                <a16:creationId xmlns:a16="http://schemas.microsoft.com/office/drawing/2014/main" id="{4C73EF8D-5415-455E-B06B-FBE81BA3CD6F}"/>
              </a:ext>
            </a:extLst>
          </p:cNvPr>
          <p:cNvSpPr txBox="1">
            <a:spLocks/>
          </p:cNvSpPr>
          <p:nvPr/>
        </p:nvSpPr>
        <p:spPr>
          <a:xfrm>
            <a:off x="4998789" y="5395776"/>
            <a:ext cx="1804684" cy="308738"/>
          </a:xfrm>
          <a:prstGeom prst="rect">
            <a:avLst/>
          </a:prstGeom>
        </p:spPr>
        <p:txBody>
          <a:bodyPr vert="horz" lIns="0" tIns="45720" rIns="0" bIns="45720" rtlCol="0">
            <a:normAutofit lnSpcReduction="10000"/>
          </a:bodyPr>
          <a:lstStyle>
            <a:lvl1pPr marL="0" indent="0" algn="l" defTabSz="914400" rtl="0" eaLnBrk="1" latinLnBrk="0" hangingPunct="1">
              <a:lnSpc>
                <a:spcPct val="90000"/>
              </a:lnSpc>
              <a:spcBef>
                <a:spcPts val="0"/>
              </a:spcBef>
              <a:buFont typeface="Wingdings" panose="05000000000000000000" pitchFamily="2" charset="2"/>
              <a:buNone/>
              <a:defRPr sz="1800" kern="1200">
                <a:solidFill>
                  <a:schemeClr val="tx1"/>
                </a:solidFill>
                <a:latin typeface="+mn-lt"/>
                <a:ea typeface="+mn-ea"/>
                <a:cs typeface="+mn-cs"/>
              </a:defRPr>
            </a:lvl1pPr>
            <a:lvl2pPr marL="457200" indent="0" algn="ctr" defTabSz="914400" rtl="0" eaLnBrk="1" latinLnBrk="0" hangingPunct="1">
              <a:lnSpc>
                <a:spcPct val="90000"/>
              </a:lnSpc>
              <a:spcBef>
                <a:spcPts val="600"/>
              </a:spcBef>
              <a:buFont typeface="Wingdings" panose="05000000000000000000" pitchFamily="2" charset="2"/>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600"/>
              </a:spcBef>
              <a:buFont typeface="Wingdings" panose="05000000000000000000" pitchFamily="2" charset="2"/>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600"/>
              </a:spcBef>
              <a:buFont typeface="Wingdings" panose="05000000000000000000" pitchFamily="2" charset="2"/>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600"/>
              </a:spcBef>
              <a:buFont typeface="Wingdings" panose="05000000000000000000" pitchFamily="2" charset="2"/>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Wingdings" panose="05000000000000000000" pitchFamily="2" charset="2"/>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Wingdings" panose="05000000000000000000" pitchFamily="2" charset="2"/>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Wingdings" panose="05000000000000000000" pitchFamily="2" charset="2"/>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Wingdings" panose="05000000000000000000" pitchFamily="2" charset="2"/>
              <a:buNone/>
              <a:defRPr sz="1600" kern="1200">
                <a:solidFill>
                  <a:schemeClr val="tx1"/>
                </a:solidFill>
                <a:latin typeface="+mn-lt"/>
                <a:ea typeface="+mn-ea"/>
                <a:cs typeface="+mn-cs"/>
              </a:defRPr>
            </a:lvl9pPr>
          </a:lstStyle>
          <a:p>
            <a:pPr algn="ctr"/>
            <a:r>
              <a:rPr lang="es-ES" sz="1600" b="1" dirty="0"/>
              <a:t>Quito, 2021</a:t>
            </a:r>
          </a:p>
        </p:txBody>
      </p:sp>
      <p:pic>
        <p:nvPicPr>
          <p:cNvPr id="14" name="Imagen 13">
            <a:extLst>
              <a:ext uri="{FF2B5EF4-FFF2-40B4-BE49-F238E27FC236}">
                <a16:creationId xmlns:a16="http://schemas.microsoft.com/office/drawing/2014/main" id="{4E92EB52-6C9F-48BA-81DF-0D61AAB8BAD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89614" y="1262551"/>
            <a:ext cx="1023033" cy="1023033"/>
          </a:xfrm>
          <a:prstGeom prst="rect">
            <a:avLst/>
          </a:prstGeom>
        </p:spPr>
      </p:pic>
    </p:spTree>
    <p:extLst>
      <p:ext uri="{BB962C8B-B14F-4D97-AF65-F5344CB8AC3E}">
        <p14:creationId xmlns:p14="http://schemas.microsoft.com/office/powerpoint/2010/main" val="1315647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EF517BB-3836-4802-B346-5A098F1107A3}"/>
              </a:ext>
            </a:extLst>
          </p:cNvPr>
          <p:cNvSpPr>
            <a:spLocks noGrp="1"/>
          </p:cNvSpPr>
          <p:nvPr>
            <p:ph type="title"/>
          </p:nvPr>
        </p:nvSpPr>
        <p:spPr/>
        <p:txBody>
          <a:bodyPr/>
          <a:lstStyle/>
          <a:p>
            <a:r>
              <a:rPr lang="es-EC" dirty="0"/>
              <a:t>HISTORIAS DE USUARIO</a:t>
            </a:r>
          </a:p>
        </p:txBody>
      </p:sp>
      <p:sp>
        <p:nvSpPr>
          <p:cNvPr id="6" name="Marcador de contenido 5">
            <a:extLst>
              <a:ext uri="{FF2B5EF4-FFF2-40B4-BE49-F238E27FC236}">
                <a16:creationId xmlns:a16="http://schemas.microsoft.com/office/drawing/2014/main" id="{A923DFD0-50C7-400A-B509-42DF97E307C8}"/>
              </a:ext>
            </a:extLst>
          </p:cNvPr>
          <p:cNvSpPr>
            <a:spLocks noGrp="1"/>
          </p:cNvSpPr>
          <p:nvPr>
            <p:ph sz="quarter" idx="4"/>
          </p:nvPr>
        </p:nvSpPr>
        <p:spPr>
          <a:xfrm>
            <a:off x="6166110" y="1695634"/>
            <a:ext cx="4919472" cy="4476566"/>
          </a:xfrm>
        </p:spPr>
        <p:txBody>
          <a:bodyPr/>
          <a:lstStyle/>
          <a:p>
            <a:r>
              <a:rPr lang="es-EC" dirty="0"/>
              <a:t>Es </a:t>
            </a:r>
            <a:r>
              <a:rPr lang="es-MX" dirty="0"/>
              <a:t>una descripción general de una función de software escrita desde el punto de vista del usuario final. Tiene como propósito estipular cómo esa función aporta valor al negocio del cliente [3]. </a:t>
            </a:r>
          </a:p>
          <a:p>
            <a:endParaRPr lang="es-MX" dirty="0"/>
          </a:p>
          <a:p>
            <a:r>
              <a:rPr lang="es-MX" dirty="0"/>
              <a:t>Por tal motivo, se generaron 55 Historias de Usuario para este proyecto integrador.</a:t>
            </a:r>
            <a:endParaRPr lang="es-EC" dirty="0"/>
          </a:p>
        </p:txBody>
      </p:sp>
      <p:pic>
        <p:nvPicPr>
          <p:cNvPr id="9" name="Imagen 8">
            <a:extLst>
              <a:ext uri="{FF2B5EF4-FFF2-40B4-BE49-F238E27FC236}">
                <a16:creationId xmlns:a16="http://schemas.microsoft.com/office/drawing/2014/main" id="{753C971A-344F-4416-A9DF-71753A60018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432251" y="5128469"/>
            <a:ext cx="1653331" cy="1653331"/>
          </a:xfrm>
          <a:prstGeom prst="rect">
            <a:avLst/>
          </a:prstGeom>
        </p:spPr>
      </p:pic>
      <p:pic>
        <p:nvPicPr>
          <p:cNvPr id="23" name="Marcador de contenido 22">
            <a:extLst>
              <a:ext uri="{FF2B5EF4-FFF2-40B4-BE49-F238E27FC236}">
                <a16:creationId xmlns:a16="http://schemas.microsoft.com/office/drawing/2014/main" id="{B72B49F5-00B1-448B-A580-D7E072D553DE}"/>
              </a:ext>
            </a:extLst>
          </p:cNvPr>
          <p:cNvPicPr>
            <a:picLocks noGrp="1" noChangeAspect="1"/>
          </p:cNvPicPr>
          <p:nvPr>
            <p:ph sz="half" idx="2"/>
          </p:nvPr>
        </p:nvPicPr>
        <p:blipFill>
          <a:blip r:embed="rId3"/>
          <a:stretch>
            <a:fillRect/>
          </a:stretch>
        </p:blipFill>
        <p:spPr>
          <a:xfrm>
            <a:off x="1104900" y="1695634"/>
            <a:ext cx="4919663" cy="3176421"/>
          </a:xfrm>
        </p:spPr>
      </p:pic>
    </p:spTree>
    <p:extLst>
      <p:ext uri="{BB962C8B-B14F-4D97-AF65-F5344CB8AC3E}">
        <p14:creationId xmlns:p14="http://schemas.microsoft.com/office/powerpoint/2010/main" val="4067315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EF517BB-3836-4802-B346-5A098F1107A3}"/>
              </a:ext>
            </a:extLst>
          </p:cNvPr>
          <p:cNvSpPr>
            <a:spLocks noGrp="1"/>
          </p:cNvSpPr>
          <p:nvPr>
            <p:ph type="title"/>
          </p:nvPr>
        </p:nvSpPr>
        <p:spPr/>
        <p:txBody>
          <a:bodyPr/>
          <a:lstStyle/>
          <a:p>
            <a:r>
              <a:rPr lang="es-EC" dirty="0"/>
              <a:t>PRODUCT BACKLOG</a:t>
            </a:r>
          </a:p>
        </p:txBody>
      </p:sp>
      <p:sp>
        <p:nvSpPr>
          <p:cNvPr id="6" name="Marcador de contenido 5">
            <a:extLst>
              <a:ext uri="{FF2B5EF4-FFF2-40B4-BE49-F238E27FC236}">
                <a16:creationId xmlns:a16="http://schemas.microsoft.com/office/drawing/2014/main" id="{A923DFD0-50C7-400A-B509-42DF97E307C8}"/>
              </a:ext>
            </a:extLst>
          </p:cNvPr>
          <p:cNvSpPr>
            <a:spLocks noGrp="1"/>
          </p:cNvSpPr>
          <p:nvPr>
            <p:ph sz="quarter" idx="4"/>
          </p:nvPr>
        </p:nvSpPr>
        <p:spPr>
          <a:xfrm>
            <a:off x="6166110" y="1695634"/>
            <a:ext cx="4919472" cy="4476566"/>
          </a:xfrm>
        </p:spPr>
        <p:txBody>
          <a:bodyPr/>
          <a:lstStyle/>
          <a:p>
            <a:r>
              <a:rPr lang="es-EC" dirty="0"/>
              <a:t>Es </a:t>
            </a:r>
            <a:r>
              <a:rPr lang="es-MX" dirty="0"/>
              <a:t>una lista ordenada de todos los requerimientos que sean necesarios para la elaboración del proyecto [4]. </a:t>
            </a:r>
          </a:p>
        </p:txBody>
      </p:sp>
      <p:pic>
        <p:nvPicPr>
          <p:cNvPr id="9" name="Imagen 8">
            <a:extLst>
              <a:ext uri="{FF2B5EF4-FFF2-40B4-BE49-F238E27FC236}">
                <a16:creationId xmlns:a16="http://schemas.microsoft.com/office/drawing/2014/main" id="{753C971A-344F-4416-A9DF-71753A60018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432251" y="5128469"/>
            <a:ext cx="1653331" cy="1653331"/>
          </a:xfrm>
          <a:prstGeom prst="rect">
            <a:avLst/>
          </a:prstGeom>
        </p:spPr>
      </p:pic>
      <p:pic>
        <p:nvPicPr>
          <p:cNvPr id="12" name="Marcador de contenido 11">
            <a:extLst>
              <a:ext uri="{FF2B5EF4-FFF2-40B4-BE49-F238E27FC236}">
                <a16:creationId xmlns:a16="http://schemas.microsoft.com/office/drawing/2014/main" id="{3D225361-7A95-46A9-81AD-A05780A5FB81}"/>
              </a:ext>
            </a:extLst>
          </p:cNvPr>
          <p:cNvPicPr>
            <a:picLocks noGrp="1" noChangeAspect="1"/>
          </p:cNvPicPr>
          <p:nvPr>
            <p:ph sz="half" idx="2"/>
          </p:nvPr>
        </p:nvPicPr>
        <p:blipFill rotWithShape="1">
          <a:blip r:embed="rId3"/>
          <a:srcRect b="1244"/>
          <a:stretch/>
        </p:blipFill>
        <p:spPr>
          <a:xfrm>
            <a:off x="1104900" y="1695634"/>
            <a:ext cx="4834261" cy="4669655"/>
          </a:xfrm>
        </p:spPr>
      </p:pic>
    </p:spTree>
    <p:extLst>
      <p:ext uri="{BB962C8B-B14F-4D97-AF65-F5344CB8AC3E}">
        <p14:creationId xmlns:p14="http://schemas.microsoft.com/office/powerpoint/2010/main" val="28987607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EF517BB-3836-4802-B346-5A098F1107A3}"/>
              </a:ext>
            </a:extLst>
          </p:cNvPr>
          <p:cNvSpPr>
            <a:spLocks noGrp="1"/>
          </p:cNvSpPr>
          <p:nvPr>
            <p:ph type="title"/>
          </p:nvPr>
        </p:nvSpPr>
        <p:spPr/>
        <p:txBody>
          <a:bodyPr/>
          <a:lstStyle/>
          <a:p>
            <a:r>
              <a:rPr lang="es-EC" dirty="0"/>
              <a:t>SPRINT BACKLOG</a:t>
            </a:r>
          </a:p>
        </p:txBody>
      </p:sp>
      <p:sp>
        <p:nvSpPr>
          <p:cNvPr id="6" name="Marcador de contenido 5">
            <a:extLst>
              <a:ext uri="{FF2B5EF4-FFF2-40B4-BE49-F238E27FC236}">
                <a16:creationId xmlns:a16="http://schemas.microsoft.com/office/drawing/2014/main" id="{A923DFD0-50C7-400A-B509-42DF97E307C8}"/>
              </a:ext>
            </a:extLst>
          </p:cNvPr>
          <p:cNvSpPr>
            <a:spLocks noGrp="1"/>
          </p:cNvSpPr>
          <p:nvPr>
            <p:ph sz="quarter" idx="4"/>
          </p:nvPr>
        </p:nvSpPr>
        <p:spPr>
          <a:xfrm>
            <a:off x="6166110" y="1695634"/>
            <a:ext cx="4919472" cy="4476566"/>
          </a:xfrm>
        </p:spPr>
        <p:txBody>
          <a:bodyPr/>
          <a:lstStyle/>
          <a:p>
            <a:r>
              <a:rPr lang="es-MX" dirty="0"/>
              <a:t>El Sprint Backlog es una lista de tareas identificadas por el equipo de Scrum que se completarán durante la reunión de planificación del entregable, el equipo selecciona algunas historias de usuario e identifica las tareas necesarias para completarlas [5].</a:t>
            </a:r>
            <a:endParaRPr lang="es-EC" dirty="0"/>
          </a:p>
        </p:txBody>
      </p:sp>
      <p:pic>
        <p:nvPicPr>
          <p:cNvPr id="9" name="Imagen 8">
            <a:extLst>
              <a:ext uri="{FF2B5EF4-FFF2-40B4-BE49-F238E27FC236}">
                <a16:creationId xmlns:a16="http://schemas.microsoft.com/office/drawing/2014/main" id="{753C971A-344F-4416-A9DF-71753A60018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432251" y="5128469"/>
            <a:ext cx="1653331" cy="1653331"/>
          </a:xfrm>
          <a:prstGeom prst="rect">
            <a:avLst/>
          </a:prstGeom>
        </p:spPr>
      </p:pic>
      <p:pic>
        <p:nvPicPr>
          <p:cNvPr id="7" name="Marcador de contenido 6">
            <a:extLst>
              <a:ext uri="{FF2B5EF4-FFF2-40B4-BE49-F238E27FC236}">
                <a16:creationId xmlns:a16="http://schemas.microsoft.com/office/drawing/2014/main" id="{71C65042-E314-40F9-AA42-44B51EE6B02D}"/>
              </a:ext>
            </a:extLst>
          </p:cNvPr>
          <p:cNvPicPr>
            <a:picLocks noGrp="1" noChangeAspect="1"/>
          </p:cNvPicPr>
          <p:nvPr>
            <p:ph sz="half" idx="2"/>
          </p:nvPr>
        </p:nvPicPr>
        <p:blipFill>
          <a:blip r:embed="rId3"/>
          <a:stretch>
            <a:fillRect/>
          </a:stretch>
        </p:blipFill>
        <p:spPr>
          <a:xfrm>
            <a:off x="1104900" y="1695634"/>
            <a:ext cx="4919663" cy="2741014"/>
          </a:xfrm>
        </p:spPr>
      </p:pic>
    </p:spTree>
    <p:extLst>
      <p:ext uri="{BB962C8B-B14F-4D97-AF65-F5344CB8AC3E}">
        <p14:creationId xmlns:p14="http://schemas.microsoft.com/office/powerpoint/2010/main" val="1490956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EF517BB-3836-4802-B346-5A098F1107A3}"/>
              </a:ext>
            </a:extLst>
          </p:cNvPr>
          <p:cNvSpPr>
            <a:spLocks noGrp="1"/>
          </p:cNvSpPr>
          <p:nvPr>
            <p:ph type="title"/>
          </p:nvPr>
        </p:nvSpPr>
        <p:spPr/>
        <p:txBody>
          <a:bodyPr/>
          <a:lstStyle/>
          <a:p>
            <a:r>
              <a:rPr lang="es-EC" dirty="0"/>
              <a:t>DISEÑO DE INTERFACES</a:t>
            </a:r>
          </a:p>
        </p:txBody>
      </p:sp>
      <p:sp>
        <p:nvSpPr>
          <p:cNvPr id="6" name="Marcador de contenido 5">
            <a:extLst>
              <a:ext uri="{FF2B5EF4-FFF2-40B4-BE49-F238E27FC236}">
                <a16:creationId xmlns:a16="http://schemas.microsoft.com/office/drawing/2014/main" id="{A923DFD0-50C7-400A-B509-42DF97E307C8}"/>
              </a:ext>
            </a:extLst>
          </p:cNvPr>
          <p:cNvSpPr>
            <a:spLocks noGrp="1"/>
          </p:cNvSpPr>
          <p:nvPr>
            <p:ph sz="quarter" idx="4"/>
          </p:nvPr>
        </p:nvSpPr>
        <p:spPr>
          <a:xfrm>
            <a:off x="6166110" y="1695634"/>
            <a:ext cx="4919472" cy="4476566"/>
          </a:xfrm>
        </p:spPr>
        <p:txBody>
          <a:bodyPr>
            <a:normAutofit/>
          </a:bodyPr>
          <a:lstStyle/>
          <a:p>
            <a:r>
              <a:rPr lang="es-MX" sz="1800" dirty="0"/>
              <a:t>Para el diseño de las interfaces y cada una de las funcionalidades del Sistema Web se ha utilizando la herramienta </a:t>
            </a:r>
            <a:r>
              <a:rPr lang="es-MX" sz="1800" b="1" dirty="0"/>
              <a:t>Balsamiq mockups</a:t>
            </a:r>
            <a:r>
              <a:rPr lang="es-MX" sz="1800" dirty="0"/>
              <a:t>, permitiendo la creación de los prototipos del sistema de forma rápida y sencilla [6].Tomando en cuenta la experiencia de usuario (UX) como la consistencia, usabilidad, disponibilidad y simplicidad, se han desarrollado 22 interfaces para este proyecto integrador.</a:t>
            </a:r>
            <a:endParaRPr lang="es-EC" sz="1800" dirty="0"/>
          </a:p>
        </p:txBody>
      </p:sp>
      <p:pic>
        <p:nvPicPr>
          <p:cNvPr id="9" name="Imagen 8">
            <a:extLst>
              <a:ext uri="{FF2B5EF4-FFF2-40B4-BE49-F238E27FC236}">
                <a16:creationId xmlns:a16="http://schemas.microsoft.com/office/drawing/2014/main" id="{753C971A-344F-4416-A9DF-71753A60018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432251" y="5157456"/>
            <a:ext cx="1653331" cy="1653331"/>
          </a:xfrm>
          <a:prstGeom prst="rect">
            <a:avLst/>
          </a:prstGeom>
        </p:spPr>
      </p:pic>
      <p:pic>
        <p:nvPicPr>
          <p:cNvPr id="11" name="Marcador de contenido 10">
            <a:extLst>
              <a:ext uri="{FF2B5EF4-FFF2-40B4-BE49-F238E27FC236}">
                <a16:creationId xmlns:a16="http://schemas.microsoft.com/office/drawing/2014/main" id="{00DA7C64-C203-4B45-AD65-1EB08653382E}"/>
              </a:ext>
            </a:extLst>
          </p:cNvPr>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1104900" y="1695634"/>
            <a:ext cx="999108" cy="999108"/>
          </a:xfrm>
        </p:spPr>
      </p:pic>
      <p:pic>
        <p:nvPicPr>
          <p:cNvPr id="13" name="Imagen 12">
            <a:extLst>
              <a:ext uri="{FF2B5EF4-FFF2-40B4-BE49-F238E27FC236}">
                <a16:creationId xmlns:a16="http://schemas.microsoft.com/office/drawing/2014/main" id="{F8B2A1D3-219B-44D0-B475-799FF82BC5B5}"/>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7266" t="11781" r="6978" b="58542"/>
          <a:stretch/>
        </p:blipFill>
        <p:spPr>
          <a:xfrm>
            <a:off x="2232364" y="1966911"/>
            <a:ext cx="1837678" cy="589858"/>
          </a:xfrm>
          <a:prstGeom prst="rect">
            <a:avLst/>
          </a:prstGeom>
        </p:spPr>
      </p:pic>
      <p:pic>
        <p:nvPicPr>
          <p:cNvPr id="14" name="Imagen 13">
            <a:extLst>
              <a:ext uri="{FF2B5EF4-FFF2-40B4-BE49-F238E27FC236}">
                <a16:creationId xmlns:a16="http://schemas.microsoft.com/office/drawing/2014/main" id="{7700F17A-F238-4428-9218-97281E06DC62}"/>
              </a:ext>
            </a:extLst>
          </p:cNvPr>
          <p:cNvPicPr/>
          <p:nvPr/>
        </p:nvPicPr>
        <p:blipFill rotWithShape="1">
          <a:blip r:embed="rId5"/>
          <a:srcRect r="26764"/>
          <a:stretch/>
        </p:blipFill>
        <p:spPr bwMode="auto">
          <a:xfrm>
            <a:off x="1259137" y="2862471"/>
            <a:ext cx="2875922" cy="2601576"/>
          </a:xfrm>
          <a:prstGeom prst="rect">
            <a:avLst/>
          </a:prstGeom>
          <a:ln>
            <a:noFill/>
          </a:ln>
          <a:extLst>
            <a:ext uri="{53640926-AAD7-44D8-BBD7-CCE9431645EC}">
              <a14:shadowObscured xmlns:a14="http://schemas.microsoft.com/office/drawing/2010/main"/>
            </a:ext>
          </a:extLst>
        </p:spPr>
      </p:pic>
      <p:pic>
        <p:nvPicPr>
          <p:cNvPr id="15" name="Imagen 14">
            <a:extLst>
              <a:ext uri="{FF2B5EF4-FFF2-40B4-BE49-F238E27FC236}">
                <a16:creationId xmlns:a16="http://schemas.microsoft.com/office/drawing/2014/main" id="{2EAA4213-02A9-44AB-A741-12D0B587B450}"/>
              </a:ext>
            </a:extLst>
          </p:cNvPr>
          <p:cNvPicPr/>
          <p:nvPr/>
        </p:nvPicPr>
        <p:blipFill>
          <a:blip r:embed="rId6"/>
          <a:stretch>
            <a:fillRect/>
          </a:stretch>
        </p:blipFill>
        <p:spPr>
          <a:xfrm>
            <a:off x="3149970" y="3429000"/>
            <a:ext cx="2875922" cy="2743200"/>
          </a:xfrm>
          <a:prstGeom prst="rect">
            <a:avLst/>
          </a:prstGeom>
        </p:spPr>
      </p:pic>
    </p:spTree>
    <p:extLst>
      <p:ext uri="{BB962C8B-B14F-4D97-AF65-F5344CB8AC3E}">
        <p14:creationId xmlns:p14="http://schemas.microsoft.com/office/powerpoint/2010/main" val="1511837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EF517BB-3836-4802-B346-5A098F1107A3}"/>
              </a:ext>
            </a:extLst>
          </p:cNvPr>
          <p:cNvSpPr>
            <a:spLocks noGrp="1"/>
          </p:cNvSpPr>
          <p:nvPr>
            <p:ph type="title"/>
          </p:nvPr>
        </p:nvSpPr>
        <p:spPr/>
        <p:txBody>
          <a:bodyPr/>
          <a:lstStyle/>
          <a:p>
            <a:r>
              <a:rPr lang="es-EC" dirty="0"/>
              <a:t>DISEÑO DE LA ARQUITECTURA</a:t>
            </a:r>
          </a:p>
        </p:txBody>
      </p:sp>
      <p:pic>
        <p:nvPicPr>
          <p:cNvPr id="10" name="Marcador de contenido 9">
            <a:extLst>
              <a:ext uri="{FF2B5EF4-FFF2-40B4-BE49-F238E27FC236}">
                <a16:creationId xmlns:a16="http://schemas.microsoft.com/office/drawing/2014/main" id="{9978D1B1-C917-4C56-80D3-13BEDC1BE9BC}"/>
              </a:ext>
            </a:extLst>
          </p:cNvPr>
          <p:cNvPicPr>
            <a:picLocks noGrp="1"/>
          </p:cNvPicPr>
          <p:nvPr>
            <p:ph sz="quarter" idx="4"/>
          </p:nvPr>
        </p:nvPicPr>
        <p:blipFill>
          <a:blip r:embed="rId2">
            <a:extLst>
              <a:ext uri="{28A0092B-C50C-407E-A947-70E740481C1C}">
                <a14:useLocalDpi xmlns:a14="http://schemas.microsoft.com/office/drawing/2010/main" val="0"/>
              </a:ext>
            </a:extLst>
          </a:blip>
          <a:stretch>
            <a:fillRect/>
          </a:stretch>
        </p:blipFill>
        <p:spPr>
          <a:xfrm>
            <a:off x="6095241" y="1695634"/>
            <a:ext cx="4919663" cy="2785397"/>
          </a:xfrm>
          <a:prstGeom prst="rect">
            <a:avLst/>
          </a:prstGeom>
        </p:spPr>
      </p:pic>
      <p:sp>
        <p:nvSpPr>
          <p:cNvPr id="4" name="Marcador de contenido 3">
            <a:extLst>
              <a:ext uri="{FF2B5EF4-FFF2-40B4-BE49-F238E27FC236}">
                <a16:creationId xmlns:a16="http://schemas.microsoft.com/office/drawing/2014/main" id="{0ACE762E-7A8D-496D-999C-DA8ECC7662DB}"/>
              </a:ext>
            </a:extLst>
          </p:cNvPr>
          <p:cNvSpPr>
            <a:spLocks noGrp="1"/>
          </p:cNvSpPr>
          <p:nvPr>
            <p:ph sz="half" idx="2"/>
          </p:nvPr>
        </p:nvSpPr>
        <p:spPr>
          <a:xfrm>
            <a:off x="1104900" y="1695634"/>
            <a:ext cx="4919472" cy="4476566"/>
          </a:xfrm>
        </p:spPr>
        <p:txBody>
          <a:bodyPr>
            <a:normAutofit/>
          </a:bodyPr>
          <a:lstStyle/>
          <a:p>
            <a:r>
              <a:rPr lang="es-MX" sz="1800" dirty="0"/>
              <a:t>El Sistema Web está basado sobre el patrón de arquitectura Modelo, Vista y Controlador (MVC). Consiste en modelo maduro que ha demostrado su validez sobre multitud de lenguajes y plataformas de desarrollo [7]. </a:t>
            </a:r>
          </a:p>
          <a:p>
            <a:r>
              <a:rPr lang="es-MX" sz="1800" dirty="0"/>
              <a:t>Permite la clasificación de los componentes de una aplicación en tres grupos (o capas) primordiales: el modelo, la vista, y el controlador, y describe cómo se relacionarán entre ellos para mantener una estructura organizada, limpia y acoplada entre las distintas capas [8]. </a:t>
            </a:r>
          </a:p>
          <a:p>
            <a:pPr marL="0" indent="0">
              <a:buNone/>
            </a:pPr>
            <a:endParaRPr lang="es-MX" sz="1800" dirty="0"/>
          </a:p>
        </p:txBody>
      </p:sp>
      <p:pic>
        <p:nvPicPr>
          <p:cNvPr id="9" name="Imagen 8">
            <a:extLst>
              <a:ext uri="{FF2B5EF4-FFF2-40B4-BE49-F238E27FC236}">
                <a16:creationId xmlns:a16="http://schemas.microsoft.com/office/drawing/2014/main" id="{753C971A-344F-4416-A9DF-71753A60018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432251" y="5128469"/>
            <a:ext cx="1653331" cy="1653331"/>
          </a:xfrm>
          <a:prstGeom prst="rect">
            <a:avLst/>
          </a:prstGeom>
        </p:spPr>
      </p:pic>
      <p:pic>
        <p:nvPicPr>
          <p:cNvPr id="1026" name="Picture 2" descr="jgeano – SEMINARIO DE COMPUTADORAS, QUETZALTENANGO UMG">
            <a:extLst>
              <a:ext uri="{FF2B5EF4-FFF2-40B4-BE49-F238E27FC236}">
                <a16:creationId xmlns:a16="http://schemas.microsoft.com/office/drawing/2014/main" id="{6AB24F80-F7DE-42D9-B3D5-76838C250B1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968636" y="5128469"/>
            <a:ext cx="4111472" cy="13304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5473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noProof="1"/>
              <a:t>HERRAMIENTAS DE DESAROLLO</a:t>
            </a:r>
          </a:p>
        </p:txBody>
      </p:sp>
      <p:graphicFrame>
        <p:nvGraphicFramePr>
          <p:cNvPr id="4" name="Marcador de contenido 3" descr="Lista apilada en la que se muestran 4 grupos que se organizan de izquierda a derecha con descripciones de tareas en cada grupo"/>
          <p:cNvGraphicFramePr>
            <a:graphicFrameLocks noGrp="1"/>
          </p:cNvGraphicFramePr>
          <p:nvPr>
            <p:ph idx="1"/>
            <p:extLst>
              <p:ext uri="{D42A27DB-BD31-4B8C-83A1-F6EECF244321}">
                <p14:modId xmlns:p14="http://schemas.microsoft.com/office/powerpoint/2010/main" val="3186530866"/>
              </p:ext>
            </p:extLst>
          </p:nvPr>
        </p:nvGraphicFramePr>
        <p:xfrm>
          <a:off x="1104900" y="1651248"/>
          <a:ext cx="9982200" cy="452095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5" name="Group 2">
            <a:extLst>
              <a:ext uri="{FF2B5EF4-FFF2-40B4-BE49-F238E27FC236}">
                <a16:creationId xmlns:a16="http://schemas.microsoft.com/office/drawing/2014/main" id="{99D4A53E-E3E5-4770-9EFF-2C4D74D3B131}"/>
              </a:ext>
            </a:extLst>
          </p:cNvPr>
          <p:cNvGrpSpPr/>
          <p:nvPr/>
        </p:nvGrpSpPr>
        <p:grpSpPr>
          <a:xfrm>
            <a:off x="7215409" y="4631462"/>
            <a:ext cx="3135659" cy="1540738"/>
            <a:chOff x="-548507" y="477868"/>
            <a:chExt cx="11570449" cy="6357177"/>
          </a:xfrm>
        </p:grpSpPr>
        <p:sp>
          <p:nvSpPr>
            <p:cNvPr id="6" name="Freeform: Shape 3">
              <a:extLst>
                <a:ext uri="{FF2B5EF4-FFF2-40B4-BE49-F238E27FC236}">
                  <a16:creationId xmlns:a16="http://schemas.microsoft.com/office/drawing/2014/main" id="{E97F9CB3-DCB4-4697-BF35-B0AEE7576FD2}"/>
                </a:ext>
              </a:extLst>
            </p:cNvPr>
            <p:cNvSpPr/>
            <p:nvPr/>
          </p:nvSpPr>
          <p:spPr>
            <a:xfrm>
              <a:off x="-482765" y="6440599"/>
              <a:ext cx="11438966" cy="394446"/>
            </a:xfrm>
            <a:custGeom>
              <a:avLst/>
              <a:gdLst>
                <a:gd name="connsiteX0" fmla="*/ 1605439 w 1657350"/>
                <a:gd name="connsiteY0" fmla="*/ 54769 h 57150"/>
                <a:gd name="connsiteX1" fmla="*/ 1652111 w 1657350"/>
                <a:gd name="connsiteY1" fmla="*/ 22384 h 57150"/>
                <a:gd name="connsiteX2" fmla="*/ 1652111 w 1657350"/>
                <a:gd name="connsiteY2" fmla="*/ 22384 h 57150"/>
                <a:gd name="connsiteX3" fmla="*/ 1636871 w 1657350"/>
                <a:gd name="connsiteY3" fmla="*/ 7144 h 57150"/>
                <a:gd name="connsiteX4" fmla="*/ 44291 w 1657350"/>
                <a:gd name="connsiteY4" fmla="*/ 12859 h 57150"/>
                <a:gd name="connsiteX5" fmla="*/ 23336 w 1657350"/>
                <a:gd name="connsiteY5" fmla="*/ 12859 h 57150"/>
                <a:gd name="connsiteX6" fmla="*/ 7144 w 1657350"/>
                <a:gd name="connsiteY6" fmla="*/ 26194 h 57150"/>
                <a:gd name="connsiteX7" fmla="*/ 7144 w 1657350"/>
                <a:gd name="connsiteY7" fmla="*/ 26194 h 57150"/>
                <a:gd name="connsiteX8" fmla="*/ 50959 w 1657350"/>
                <a:gd name="connsiteY8" fmla="*/ 53816 h 57150"/>
                <a:gd name="connsiteX9" fmla="*/ 51911 w 1657350"/>
                <a:gd name="connsiteY9" fmla="*/ 54769 h 57150"/>
                <a:gd name="connsiteX10" fmla="*/ 51911 w 1657350"/>
                <a:gd name="connsiteY10" fmla="*/ 54769 h 57150"/>
                <a:gd name="connsiteX11" fmla="*/ 56674 w 1657350"/>
                <a:gd name="connsiteY11" fmla="*/ 54769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7350" h="57150">
                  <a:moveTo>
                    <a:pt x="1605439" y="54769"/>
                  </a:moveTo>
                  <a:cubicBezTo>
                    <a:pt x="1605439" y="54769"/>
                    <a:pt x="1638776" y="50959"/>
                    <a:pt x="1652111" y="22384"/>
                  </a:cubicBezTo>
                  <a:lnTo>
                    <a:pt x="1652111" y="22384"/>
                  </a:lnTo>
                  <a:cubicBezTo>
                    <a:pt x="1652111" y="13811"/>
                    <a:pt x="1645444" y="7144"/>
                    <a:pt x="1636871" y="7144"/>
                  </a:cubicBezTo>
                  <a:lnTo>
                    <a:pt x="44291" y="12859"/>
                  </a:lnTo>
                  <a:lnTo>
                    <a:pt x="23336" y="12859"/>
                  </a:lnTo>
                  <a:cubicBezTo>
                    <a:pt x="14764" y="12859"/>
                    <a:pt x="7144" y="18574"/>
                    <a:pt x="7144" y="26194"/>
                  </a:cubicBezTo>
                  <a:lnTo>
                    <a:pt x="7144" y="26194"/>
                  </a:lnTo>
                  <a:cubicBezTo>
                    <a:pt x="17621" y="45244"/>
                    <a:pt x="40481" y="51911"/>
                    <a:pt x="50959" y="53816"/>
                  </a:cubicBezTo>
                  <a:lnTo>
                    <a:pt x="51911" y="54769"/>
                  </a:lnTo>
                  <a:cubicBezTo>
                    <a:pt x="51911" y="54769"/>
                    <a:pt x="51911" y="54769"/>
                    <a:pt x="51911" y="54769"/>
                  </a:cubicBezTo>
                  <a:lnTo>
                    <a:pt x="56674" y="54769"/>
                  </a:lnTo>
                </a:path>
              </a:pathLst>
            </a:custGeom>
            <a:solidFill>
              <a:srgbClr val="5F6767"/>
            </a:solidFill>
            <a:ln w="9525" cap="flat">
              <a:noFill/>
              <a:prstDash val="solid"/>
              <a:miter/>
            </a:ln>
          </p:spPr>
          <p:txBody>
            <a:bodyPr rtlCol="0" anchor="ctr"/>
            <a:lstStyle/>
            <a:p>
              <a:endParaRPr lang="en-US"/>
            </a:p>
          </p:txBody>
        </p:sp>
        <p:sp>
          <p:nvSpPr>
            <p:cNvPr id="7" name="Freeform: Shape 4">
              <a:extLst>
                <a:ext uri="{FF2B5EF4-FFF2-40B4-BE49-F238E27FC236}">
                  <a16:creationId xmlns:a16="http://schemas.microsoft.com/office/drawing/2014/main" id="{5958C95E-1892-4842-88DA-3C8DE72B2060}"/>
                </a:ext>
              </a:extLst>
            </p:cNvPr>
            <p:cNvSpPr/>
            <p:nvPr/>
          </p:nvSpPr>
          <p:spPr>
            <a:xfrm>
              <a:off x="700575" y="477868"/>
              <a:ext cx="9072285" cy="5916709"/>
            </a:xfrm>
            <a:custGeom>
              <a:avLst/>
              <a:gdLst>
                <a:gd name="connsiteX0" fmla="*/ 1311116 w 1314450"/>
                <a:gd name="connsiteY0" fmla="*/ 813911 h 857250"/>
                <a:gd name="connsiteX1" fmla="*/ 1281589 w 1314450"/>
                <a:gd name="connsiteY1" fmla="*/ 852964 h 857250"/>
                <a:gd name="connsiteX2" fmla="*/ 36671 w 1314450"/>
                <a:gd name="connsiteY2" fmla="*/ 852964 h 857250"/>
                <a:gd name="connsiteX3" fmla="*/ 7144 w 1314450"/>
                <a:gd name="connsiteY3" fmla="*/ 813911 h 857250"/>
                <a:gd name="connsiteX4" fmla="*/ 7144 w 1314450"/>
                <a:gd name="connsiteY4" fmla="*/ 46196 h 857250"/>
                <a:gd name="connsiteX5" fmla="*/ 36671 w 1314450"/>
                <a:gd name="connsiteY5" fmla="*/ 7144 h 857250"/>
                <a:gd name="connsiteX6" fmla="*/ 1281589 w 1314450"/>
                <a:gd name="connsiteY6" fmla="*/ 7144 h 857250"/>
                <a:gd name="connsiteX7" fmla="*/ 1311116 w 1314450"/>
                <a:gd name="connsiteY7" fmla="*/ 46196 h 857250"/>
                <a:gd name="connsiteX8" fmla="*/ 1311116 w 1314450"/>
                <a:gd name="connsiteY8" fmla="*/ 813911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4450" h="857250">
                  <a:moveTo>
                    <a:pt x="1311116" y="813911"/>
                  </a:moveTo>
                  <a:cubicBezTo>
                    <a:pt x="1311116" y="834866"/>
                    <a:pt x="1297781" y="852964"/>
                    <a:pt x="1281589" y="852964"/>
                  </a:cubicBezTo>
                  <a:lnTo>
                    <a:pt x="36671" y="852964"/>
                  </a:lnTo>
                  <a:cubicBezTo>
                    <a:pt x="20479" y="852964"/>
                    <a:pt x="7144" y="835819"/>
                    <a:pt x="7144" y="813911"/>
                  </a:cubicBezTo>
                  <a:lnTo>
                    <a:pt x="7144" y="46196"/>
                  </a:lnTo>
                  <a:cubicBezTo>
                    <a:pt x="7144" y="25241"/>
                    <a:pt x="20479" y="7144"/>
                    <a:pt x="36671" y="7144"/>
                  </a:cubicBezTo>
                  <a:lnTo>
                    <a:pt x="1281589" y="7144"/>
                  </a:lnTo>
                  <a:cubicBezTo>
                    <a:pt x="1297781" y="7144"/>
                    <a:pt x="1311116" y="24289"/>
                    <a:pt x="1311116" y="46196"/>
                  </a:cubicBezTo>
                  <a:lnTo>
                    <a:pt x="1311116" y="813911"/>
                  </a:lnTo>
                  <a:close/>
                </a:path>
              </a:pathLst>
            </a:custGeom>
            <a:solidFill>
              <a:srgbClr val="000000"/>
            </a:solidFill>
            <a:ln w="9525" cap="flat">
              <a:noFill/>
              <a:prstDash val="solid"/>
              <a:miter/>
            </a:ln>
          </p:spPr>
          <p:txBody>
            <a:bodyPr rtlCol="0" anchor="ctr"/>
            <a:lstStyle/>
            <a:p>
              <a:endParaRPr lang="en-US"/>
            </a:p>
          </p:txBody>
        </p:sp>
        <p:sp>
          <p:nvSpPr>
            <p:cNvPr id="8" name="Freeform: Shape 5">
              <a:extLst>
                <a:ext uri="{FF2B5EF4-FFF2-40B4-BE49-F238E27FC236}">
                  <a16:creationId xmlns:a16="http://schemas.microsoft.com/office/drawing/2014/main" id="{743482C1-CC9B-408E-8AC5-8F3876A7DB1A}"/>
                </a:ext>
              </a:extLst>
            </p:cNvPr>
            <p:cNvSpPr/>
            <p:nvPr/>
          </p:nvSpPr>
          <p:spPr>
            <a:xfrm>
              <a:off x="1088451" y="839448"/>
              <a:ext cx="8283390" cy="5062073"/>
            </a:xfrm>
            <a:custGeom>
              <a:avLst/>
              <a:gdLst>
                <a:gd name="connsiteX0" fmla="*/ 7144 w 1200150"/>
                <a:gd name="connsiteY0" fmla="*/ 7144 h 733425"/>
                <a:gd name="connsiteX1" fmla="*/ 1196816 w 1200150"/>
                <a:gd name="connsiteY1" fmla="*/ 7144 h 733425"/>
                <a:gd name="connsiteX2" fmla="*/ 1196816 w 1200150"/>
                <a:gd name="connsiteY2" fmla="*/ 730091 h 733425"/>
                <a:gd name="connsiteX3" fmla="*/ 7144 w 1200150"/>
                <a:gd name="connsiteY3" fmla="*/ 730091 h 733425"/>
              </a:gdLst>
              <a:ahLst/>
              <a:cxnLst>
                <a:cxn ang="0">
                  <a:pos x="connsiteX0" y="connsiteY0"/>
                </a:cxn>
                <a:cxn ang="0">
                  <a:pos x="connsiteX1" y="connsiteY1"/>
                </a:cxn>
                <a:cxn ang="0">
                  <a:pos x="connsiteX2" y="connsiteY2"/>
                </a:cxn>
                <a:cxn ang="0">
                  <a:pos x="connsiteX3" y="connsiteY3"/>
                </a:cxn>
              </a:cxnLst>
              <a:rect l="l" t="t" r="r" b="b"/>
              <a:pathLst>
                <a:path w="1200150" h="733425">
                  <a:moveTo>
                    <a:pt x="7144" y="7144"/>
                  </a:moveTo>
                  <a:lnTo>
                    <a:pt x="1196816" y="7144"/>
                  </a:lnTo>
                  <a:lnTo>
                    <a:pt x="1196816" y="730091"/>
                  </a:lnTo>
                  <a:lnTo>
                    <a:pt x="7144" y="730091"/>
                  </a:lnTo>
                  <a:close/>
                </a:path>
              </a:pathLst>
            </a:custGeom>
            <a:solidFill>
              <a:srgbClr val="F2F2F2"/>
            </a:solidFill>
            <a:ln w="9525" cap="flat">
              <a:noFill/>
              <a:prstDash val="solid"/>
              <a:miter/>
            </a:ln>
          </p:spPr>
          <p:txBody>
            <a:bodyPr rtlCol="0" anchor="ctr"/>
            <a:lstStyle/>
            <a:p>
              <a:endParaRPr lang="en-US"/>
            </a:p>
          </p:txBody>
        </p:sp>
        <p:sp>
          <p:nvSpPr>
            <p:cNvPr id="9" name="Freeform: Shape 6">
              <a:extLst>
                <a:ext uri="{FF2B5EF4-FFF2-40B4-BE49-F238E27FC236}">
                  <a16:creationId xmlns:a16="http://schemas.microsoft.com/office/drawing/2014/main" id="{23CCDD79-40D1-465B-A2F6-A122F788D46E}"/>
                </a:ext>
              </a:extLst>
            </p:cNvPr>
            <p:cNvSpPr/>
            <p:nvPr/>
          </p:nvSpPr>
          <p:spPr>
            <a:xfrm>
              <a:off x="-548507" y="6164484"/>
              <a:ext cx="11570449" cy="460187"/>
            </a:xfrm>
            <a:custGeom>
              <a:avLst/>
              <a:gdLst>
                <a:gd name="connsiteX0" fmla="*/ 50006 w 1676400"/>
                <a:gd name="connsiteY0" fmla="*/ 7144 h 66675"/>
                <a:gd name="connsiteX1" fmla="*/ 1630204 w 1676400"/>
                <a:gd name="connsiteY1" fmla="*/ 7144 h 66675"/>
                <a:gd name="connsiteX2" fmla="*/ 1672114 w 1676400"/>
                <a:gd name="connsiteY2" fmla="*/ 49054 h 66675"/>
                <a:gd name="connsiteX3" fmla="*/ 1672114 w 1676400"/>
                <a:gd name="connsiteY3" fmla="*/ 57626 h 66675"/>
                <a:gd name="connsiteX4" fmla="*/ 1656874 w 1676400"/>
                <a:gd name="connsiteY4" fmla="*/ 62389 h 66675"/>
                <a:gd name="connsiteX5" fmla="*/ 1654016 w 1676400"/>
                <a:gd name="connsiteY5" fmla="*/ 62389 h 66675"/>
                <a:gd name="connsiteX6" fmla="*/ 29051 w 1676400"/>
                <a:gd name="connsiteY6" fmla="*/ 62389 h 66675"/>
                <a:gd name="connsiteX7" fmla="*/ 21431 w 1676400"/>
                <a:gd name="connsiteY7" fmla="*/ 63341 h 66675"/>
                <a:gd name="connsiteX8" fmla="*/ 7144 w 1676400"/>
                <a:gd name="connsiteY8" fmla="*/ 55721 h 66675"/>
                <a:gd name="connsiteX9" fmla="*/ 7144 w 1676400"/>
                <a:gd name="connsiteY9" fmla="*/ 48101 h 66675"/>
                <a:gd name="connsiteX10" fmla="*/ 50006 w 1676400"/>
                <a:gd name="connsiteY10" fmla="*/ 714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6400" h="66675">
                  <a:moveTo>
                    <a:pt x="50006" y="7144"/>
                  </a:moveTo>
                  <a:lnTo>
                    <a:pt x="1630204" y="7144"/>
                  </a:lnTo>
                  <a:cubicBezTo>
                    <a:pt x="1653064" y="7144"/>
                    <a:pt x="1672114" y="26194"/>
                    <a:pt x="1672114" y="49054"/>
                  </a:cubicBezTo>
                  <a:lnTo>
                    <a:pt x="1672114" y="57626"/>
                  </a:lnTo>
                  <a:cubicBezTo>
                    <a:pt x="1672114" y="57626"/>
                    <a:pt x="1674019" y="64294"/>
                    <a:pt x="1656874" y="62389"/>
                  </a:cubicBezTo>
                  <a:cubicBezTo>
                    <a:pt x="1655921" y="62389"/>
                    <a:pt x="1654969" y="62389"/>
                    <a:pt x="1654016" y="62389"/>
                  </a:cubicBezTo>
                  <a:lnTo>
                    <a:pt x="29051" y="62389"/>
                  </a:lnTo>
                  <a:cubicBezTo>
                    <a:pt x="26194" y="62389"/>
                    <a:pt x="24289" y="62389"/>
                    <a:pt x="21431" y="63341"/>
                  </a:cubicBezTo>
                  <a:cubicBezTo>
                    <a:pt x="16669" y="64294"/>
                    <a:pt x="8096" y="64294"/>
                    <a:pt x="7144" y="55721"/>
                  </a:cubicBezTo>
                  <a:lnTo>
                    <a:pt x="7144" y="48101"/>
                  </a:lnTo>
                  <a:cubicBezTo>
                    <a:pt x="8096" y="25241"/>
                    <a:pt x="26194" y="7144"/>
                    <a:pt x="50006" y="7144"/>
                  </a:cubicBezTo>
                  <a:close/>
                </a:path>
              </a:pathLst>
            </a:custGeom>
            <a:solidFill>
              <a:srgbClr val="CCCCCC"/>
            </a:solidFill>
            <a:ln w="9525" cap="flat">
              <a:noFill/>
              <a:prstDash val="solid"/>
              <a:miter/>
            </a:ln>
          </p:spPr>
          <p:txBody>
            <a:bodyPr rtlCol="0" anchor="ctr"/>
            <a:lstStyle/>
            <a:p>
              <a:endParaRPr lang="en-US" dirty="0"/>
            </a:p>
          </p:txBody>
        </p:sp>
        <p:sp>
          <p:nvSpPr>
            <p:cNvPr id="10" name="Freeform: Shape 7">
              <a:extLst>
                <a:ext uri="{FF2B5EF4-FFF2-40B4-BE49-F238E27FC236}">
                  <a16:creationId xmlns:a16="http://schemas.microsoft.com/office/drawing/2014/main" id="{E4E3DF33-7AA1-441A-B241-F0F2CB46019D}"/>
                </a:ext>
              </a:extLst>
            </p:cNvPr>
            <p:cNvSpPr/>
            <p:nvPr/>
          </p:nvSpPr>
          <p:spPr>
            <a:xfrm>
              <a:off x="4438629" y="6215033"/>
              <a:ext cx="1618413" cy="184076"/>
            </a:xfrm>
            <a:custGeom>
              <a:avLst/>
              <a:gdLst>
                <a:gd name="connsiteX0" fmla="*/ 1478513 w 1618413"/>
                <a:gd name="connsiteY0" fmla="*/ 177499 h 184076"/>
                <a:gd name="connsiteX1" fmla="*/ 1485084 w 1618413"/>
                <a:gd name="connsiteY1" fmla="*/ 177499 h 184076"/>
                <a:gd name="connsiteX2" fmla="*/ 1502686 w 1618413"/>
                <a:gd name="connsiteY2" fmla="*/ 178122 h 184076"/>
                <a:gd name="connsiteX3" fmla="*/ 1499879 w 1618413"/>
                <a:gd name="connsiteY3" fmla="*/ 178526 h 184076"/>
                <a:gd name="connsiteX4" fmla="*/ 1478513 w 1618413"/>
                <a:gd name="connsiteY4" fmla="*/ 177499 h 184076"/>
                <a:gd name="connsiteX5" fmla="*/ 84799 w 1618413"/>
                <a:gd name="connsiteY5" fmla="*/ 170928 h 184076"/>
                <a:gd name="connsiteX6" fmla="*/ 117666 w 1618413"/>
                <a:gd name="connsiteY6" fmla="*/ 177499 h 184076"/>
                <a:gd name="connsiteX7" fmla="*/ 104518 w 1618413"/>
                <a:gd name="connsiteY7" fmla="*/ 177499 h 184076"/>
                <a:gd name="connsiteX8" fmla="*/ 84799 w 1618413"/>
                <a:gd name="connsiteY8" fmla="*/ 170928 h 184076"/>
                <a:gd name="connsiteX9" fmla="*/ 1603418 w 1618413"/>
                <a:gd name="connsiteY9" fmla="*/ 0 h 184076"/>
                <a:gd name="connsiteX10" fmla="*/ 1616567 w 1618413"/>
                <a:gd name="connsiteY10" fmla="*/ 0 h 184076"/>
                <a:gd name="connsiteX11" fmla="*/ 1511177 w 1618413"/>
                <a:gd name="connsiteY11" fmla="*/ 178423 h 184076"/>
                <a:gd name="connsiteX12" fmla="*/ 1502686 w 1618413"/>
                <a:gd name="connsiteY12" fmla="*/ 178122 h 184076"/>
                <a:gd name="connsiteX13" fmla="*/ 1521501 w 1618413"/>
                <a:gd name="connsiteY13" fmla="*/ 175419 h 184076"/>
                <a:gd name="connsiteX14" fmla="*/ 1603418 w 1618413"/>
                <a:gd name="connsiteY14" fmla="*/ 6571 h 184076"/>
                <a:gd name="connsiteX15" fmla="*/ 5911 w 1618413"/>
                <a:gd name="connsiteY15" fmla="*/ 0 h 184076"/>
                <a:gd name="connsiteX16" fmla="*/ 19060 w 1618413"/>
                <a:gd name="connsiteY16" fmla="*/ 6571 h 184076"/>
                <a:gd name="connsiteX17" fmla="*/ 91379 w 1618413"/>
                <a:gd name="connsiteY17" fmla="*/ 184076 h 184076"/>
                <a:gd name="connsiteX18" fmla="*/ 5911 w 1618413"/>
                <a:gd name="connsiteY18" fmla="*/ 0 h 18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18413" h="184076">
                  <a:moveTo>
                    <a:pt x="1478513" y="177499"/>
                  </a:moveTo>
                  <a:lnTo>
                    <a:pt x="1485084" y="177499"/>
                  </a:lnTo>
                  <a:lnTo>
                    <a:pt x="1502686" y="178122"/>
                  </a:lnTo>
                  <a:lnTo>
                    <a:pt x="1499879" y="178526"/>
                  </a:lnTo>
                  <a:cubicBezTo>
                    <a:pt x="1487142" y="179142"/>
                    <a:pt x="1478513" y="177499"/>
                    <a:pt x="1478513" y="177499"/>
                  </a:cubicBezTo>
                  <a:close/>
                  <a:moveTo>
                    <a:pt x="84799" y="170928"/>
                  </a:moveTo>
                  <a:cubicBezTo>
                    <a:pt x="97947" y="177499"/>
                    <a:pt x="104518" y="177499"/>
                    <a:pt x="117666" y="177499"/>
                  </a:cubicBezTo>
                  <a:lnTo>
                    <a:pt x="104518" y="177499"/>
                  </a:lnTo>
                  <a:cubicBezTo>
                    <a:pt x="97947" y="177499"/>
                    <a:pt x="91370" y="177499"/>
                    <a:pt x="84799" y="170928"/>
                  </a:cubicBezTo>
                  <a:close/>
                  <a:moveTo>
                    <a:pt x="1603418" y="0"/>
                  </a:moveTo>
                  <a:lnTo>
                    <a:pt x="1616567" y="0"/>
                  </a:lnTo>
                  <a:cubicBezTo>
                    <a:pt x="1631361" y="152847"/>
                    <a:pt x="1553705" y="176266"/>
                    <a:pt x="1511177" y="178423"/>
                  </a:cubicBezTo>
                  <a:lnTo>
                    <a:pt x="1502686" y="178122"/>
                  </a:lnTo>
                  <a:lnTo>
                    <a:pt x="1521501" y="175419"/>
                  </a:lnTo>
                  <a:cubicBezTo>
                    <a:pt x="1560791" y="165788"/>
                    <a:pt x="1611636" y="129836"/>
                    <a:pt x="1603418" y="6571"/>
                  </a:cubicBezTo>
                  <a:close/>
                  <a:moveTo>
                    <a:pt x="5911" y="0"/>
                  </a:moveTo>
                  <a:lnTo>
                    <a:pt x="19060" y="6571"/>
                  </a:lnTo>
                  <a:cubicBezTo>
                    <a:pt x="19060" y="6571"/>
                    <a:pt x="-20385" y="144631"/>
                    <a:pt x="91379" y="184076"/>
                  </a:cubicBezTo>
                  <a:cubicBezTo>
                    <a:pt x="-33534" y="151202"/>
                    <a:pt x="5911" y="0"/>
                    <a:pt x="5911" y="0"/>
                  </a:cubicBezTo>
                  <a:close/>
                </a:path>
              </a:pathLst>
            </a:custGeom>
            <a:solidFill>
              <a:srgbClr val="4D4D4D"/>
            </a:solidFill>
            <a:ln w="9525" cap="flat">
              <a:noFill/>
              <a:prstDash val="solid"/>
              <a:miter/>
            </a:ln>
          </p:spPr>
          <p:txBody>
            <a:bodyPr rtlCol="0" anchor="ctr"/>
            <a:lstStyle/>
            <a:p>
              <a:endParaRPr lang="en-US"/>
            </a:p>
          </p:txBody>
        </p:sp>
        <p:grpSp>
          <p:nvGrpSpPr>
            <p:cNvPr id="11" name="Group 8">
              <a:extLst>
                <a:ext uri="{FF2B5EF4-FFF2-40B4-BE49-F238E27FC236}">
                  <a16:creationId xmlns:a16="http://schemas.microsoft.com/office/drawing/2014/main" id="{5309CB2C-ACCE-475F-B6A2-1F5EF97F7AF6}"/>
                </a:ext>
              </a:extLst>
            </p:cNvPr>
            <p:cNvGrpSpPr/>
            <p:nvPr/>
          </p:nvGrpSpPr>
          <p:grpSpPr>
            <a:xfrm>
              <a:off x="1606" y="6382978"/>
              <a:ext cx="413937" cy="115242"/>
              <a:chOff x="5955" y="6353672"/>
              <a:chExt cx="413937" cy="115242"/>
            </a:xfrm>
          </p:grpSpPr>
          <p:sp>
            <p:nvSpPr>
              <p:cNvPr id="16" name="Rectangle: Rounded Corners 13">
                <a:extLst>
                  <a:ext uri="{FF2B5EF4-FFF2-40B4-BE49-F238E27FC236}">
                    <a16:creationId xmlns:a16="http://schemas.microsoft.com/office/drawing/2014/main" id="{7E59A4AF-15C4-46CC-B388-47F5B3CE894E}"/>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Rounded Corners 14">
                <a:extLst>
                  <a:ext uri="{FF2B5EF4-FFF2-40B4-BE49-F238E27FC236}">
                    <a16:creationId xmlns:a16="http://schemas.microsoft.com/office/drawing/2014/main" id="{3AC03855-D218-4DD9-B360-2DFA51A89D95}"/>
                  </a:ext>
                </a:extLst>
              </p:cNvPr>
              <p:cNvSpPr/>
              <p:nvPr/>
            </p:nvSpPr>
            <p:spPr>
              <a:xfrm>
                <a:off x="99417" y="6382279"/>
                <a:ext cx="227012"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 name="Group 9">
              <a:extLst>
                <a:ext uri="{FF2B5EF4-FFF2-40B4-BE49-F238E27FC236}">
                  <a16:creationId xmlns:a16="http://schemas.microsoft.com/office/drawing/2014/main" id="{D271DEBB-9978-4B8C-9404-883ACB9B4F21}"/>
                </a:ext>
              </a:extLst>
            </p:cNvPr>
            <p:cNvGrpSpPr/>
            <p:nvPr/>
          </p:nvGrpSpPr>
          <p:grpSpPr>
            <a:xfrm>
              <a:off x="9855291" y="6381600"/>
              <a:ext cx="885989" cy="115242"/>
              <a:chOff x="5955" y="6353672"/>
              <a:chExt cx="413937" cy="115242"/>
            </a:xfrm>
          </p:grpSpPr>
          <p:sp>
            <p:nvSpPr>
              <p:cNvPr id="14" name="Rectangle: Rounded Corners 11">
                <a:extLst>
                  <a:ext uri="{FF2B5EF4-FFF2-40B4-BE49-F238E27FC236}">
                    <a16:creationId xmlns:a16="http://schemas.microsoft.com/office/drawing/2014/main" id="{12D76E85-D798-49A3-A471-77E2B6883428}"/>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Rounded Corners 12">
                <a:extLst>
                  <a:ext uri="{FF2B5EF4-FFF2-40B4-BE49-F238E27FC236}">
                    <a16:creationId xmlns:a16="http://schemas.microsoft.com/office/drawing/2014/main" id="{C7A26FCD-2A4D-4F52-A4D4-E41E1E04D0F7}"/>
                  </a:ext>
                </a:extLst>
              </p:cNvPr>
              <p:cNvSpPr/>
              <p:nvPr/>
            </p:nvSpPr>
            <p:spPr>
              <a:xfrm>
                <a:off x="84761" y="6382279"/>
                <a:ext cx="256326"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3" name="Freeform: Shape 10">
              <a:extLst>
                <a:ext uri="{FF2B5EF4-FFF2-40B4-BE49-F238E27FC236}">
                  <a16:creationId xmlns:a16="http://schemas.microsoft.com/office/drawing/2014/main" id="{48D389D7-6590-452B-ADF9-D99657A6F170}"/>
                </a:ext>
              </a:extLst>
            </p:cNvPr>
            <p:cNvSpPr/>
            <p:nvPr/>
          </p:nvSpPr>
          <p:spPr>
            <a:xfrm>
              <a:off x="3892805" y="496953"/>
              <a:ext cx="5479036" cy="5431217"/>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pic>
        <p:nvPicPr>
          <p:cNvPr id="18" name="Imagen 17">
            <a:extLst>
              <a:ext uri="{FF2B5EF4-FFF2-40B4-BE49-F238E27FC236}">
                <a16:creationId xmlns:a16="http://schemas.microsoft.com/office/drawing/2014/main" id="{D78C697D-740F-4982-BD82-2AD20A4F0FF3}"/>
              </a:ext>
            </a:extLst>
          </p:cNvPr>
          <p:cNvPicPr/>
          <p:nvPr/>
        </p:nvPicPr>
        <p:blipFill>
          <a:blip r:embed="rId8"/>
          <a:stretch>
            <a:fillRect/>
          </a:stretch>
        </p:blipFill>
        <p:spPr>
          <a:xfrm>
            <a:off x="7659034" y="4737099"/>
            <a:ext cx="2244847" cy="1208850"/>
          </a:xfrm>
          <a:prstGeom prst="rect">
            <a:avLst/>
          </a:prstGeom>
          <a:ln>
            <a:solidFill>
              <a:schemeClr val="tx1"/>
            </a:solidFill>
          </a:ln>
        </p:spPr>
      </p:pic>
      <p:pic>
        <p:nvPicPr>
          <p:cNvPr id="19" name="Imagen 18">
            <a:extLst>
              <a:ext uri="{FF2B5EF4-FFF2-40B4-BE49-F238E27FC236}">
                <a16:creationId xmlns:a16="http://schemas.microsoft.com/office/drawing/2014/main" id="{5AEFDE30-F9F5-4618-A1E7-14C33911310A}"/>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432251" y="5128469"/>
            <a:ext cx="1653331" cy="1653331"/>
          </a:xfrm>
          <a:prstGeom prst="rect">
            <a:avLst/>
          </a:prstGeom>
        </p:spPr>
      </p:pic>
    </p:spTree>
    <p:extLst>
      <p:ext uri="{BB962C8B-B14F-4D97-AF65-F5344CB8AC3E}">
        <p14:creationId xmlns:p14="http://schemas.microsoft.com/office/powerpoint/2010/main" val="38934142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normAutofit/>
          </a:bodyPr>
          <a:lstStyle/>
          <a:p>
            <a:pPr rtl="0"/>
            <a:r>
              <a:rPr lang="es-ES" sz="2800" dirty="0"/>
              <a:t>SPRINTS DE DESAROLLO</a:t>
            </a:r>
          </a:p>
        </p:txBody>
      </p:sp>
      <p:pic>
        <p:nvPicPr>
          <p:cNvPr id="7" name="Imagen 6">
            <a:extLst>
              <a:ext uri="{FF2B5EF4-FFF2-40B4-BE49-F238E27FC236}">
                <a16:creationId xmlns:a16="http://schemas.microsoft.com/office/drawing/2014/main" id="{47121CD9-A715-49E0-83E5-C82FF764AD9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432251" y="5128469"/>
            <a:ext cx="1653331" cy="1653331"/>
          </a:xfrm>
          <a:prstGeom prst="rect">
            <a:avLst/>
          </a:prstGeom>
        </p:spPr>
      </p:pic>
      <p:graphicFrame>
        <p:nvGraphicFramePr>
          <p:cNvPr id="12" name="Diagrama 11">
            <a:extLst>
              <a:ext uri="{FF2B5EF4-FFF2-40B4-BE49-F238E27FC236}">
                <a16:creationId xmlns:a16="http://schemas.microsoft.com/office/drawing/2014/main" id="{C2F98DF7-275E-4E95-B9EB-798BBD459495}"/>
              </a:ext>
            </a:extLst>
          </p:cNvPr>
          <p:cNvGraphicFramePr/>
          <p:nvPr>
            <p:extLst>
              <p:ext uri="{D42A27DB-BD31-4B8C-83A1-F6EECF244321}">
                <p14:modId xmlns:p14="http://schemas.microsoft.com/office/powerpoint/2010/main" val="156904806"/>
              </p:ext>
            </p:extLst>
          </p:nvPr>
        </p:nvGraphicFramePr>
        <p:xfrm>
          <a:off x="991756" y="1905000"/>
          <a:ext cx="9980682" cy="432264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018068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C08800D-50A5-4642-BEB7-4D4D8D735E57}"/>
              </a:ext>
            </a:extLst>
          </p:cNvPr>
          <p:cNvSpPr>
            <a:spLocks noGrp="1"/>
          </p:cNvSpPr>
          <p:nvPr>
            <p:ph type="title"/>
          </p:nvPr>
        </p:nvSpPr>
        <p:spPr/>
        <p:txBody>
          <a:bodyPr/>
          <a:lstStyle/>
          <a:p>
            <a:r>
              <a:rPr lang="es-EC" dirty="0"/>
              <a:t>SPRINT 0 - Configuración del ambiente de desarrollo</a:t>
            </a:r>
          </a:p>
        </p:txBody>
      </p:sp>
      <p:sp>
        <p:nvSpPr>
          <p:cNvPr id="6" name="Marcador de contenido 5">
            <a:extLst>
              <a:ext uri="{FF2B5EF4-FFF2-40B4-BE49-F238E27FC236}">
                <a16:creationId xmlns:a16="http://schemas.microsoft.com/office/drawing/2014/main" id="{57DBE5EC-6EE3-461C-9B0E-195CE46955B2}"/>
              </a:ext>
            </a:extLst>
          </p:cNvPr>
          <p:cNvSpPr>
            <a:spLocks noGrp="1"/>
          </p:cNvSpPr>
          <p:nvPr>
            <p:ph sz="half" idx="2"/>
          </p:nvPr>
        </p:nvSpPr>
        <p:spPr>
          <a:xfrm>
            <a:off x="1104900" y="1600200"/>
            <a:ext cx="4919472" cy="4572000"/>
          </a:xfrm>
        </p:spPr>
        <p:txBody>
          <a:bodyPr/>
          <a:lstStyle/>
          <a:p>
            <a:endParaRPr lang="es-EC" dirty="0"/>
          </a:p>
          <a:p>
            <a:r>
              <a:rPr lang="es-EC" dirty="0"/>
              <a:t>Creación de la base de datos en MySQL</a:t>
            </a:r>
          </a:p>
          <a:p>
            <a:endParaRPr lang="es-EC" dirty="0"/>
          </a:p>
          <a:p>
            <a:r>
              <a:rPr lang="es-EC" dirty="0"/>
              <a:t>Estructura del proyecto</a:t>
            </a:r>
          </a:p>
          <a:p>
            <a:endParaRPr lang="es-EC" dirty="0"/>
          </a:p>
          <a:p>
            <a:r>
              <a:rPr lang="es-EC" dirty="0"/>
              <a:t>Usuarios</a:t>
            </a:r>
          </a:p>
          <a:p>
            <a:endParaRPr lang="es-EC" dirty="0"/>
          </a:p>
          <a:p>
            <a:r>
              <a:rPr lang="es-EC" dirty="0"/>
              <a:t>Requerimientos específicos</a:t>
            </a:r>
          </a:p>
        </p:txBody>
      </p:sp>
      <p:sp>
        <p:nvSpPr>
          <p:cNvPr id="8" name="Marcador de contenido 7">
            <a:extLst>
              <a:ext uri="{FF2B5EF4-FFF2-40B4-BE49-F238E27FC236}">
                <a16:creationId xmlns:a16="http://schemas.microsoft.com/office/drawing/2014/main" id="{3B1EE0C4-245E-4928-A7C7-0E6A53A3B7E2}"/>
              </a:ext>
            </a:extLst>
          </p:cNvPr>
          <p:cNvSpPr>
            <a:spLocks noGrp="1"/>
          </p:cNvSpPr>
          <p:nvPr>
            <p:ph sz="quarter" idx="4"/>
          </p:nvPr>
        </p:nvSpPr>
        <p:spPr>
          <a:xfrm>
            <a:off x="6827520" y="1600200"/>
            <a:ext cx="4258062" cy="4572000"/>
          </a:xfrm>
        </p:spPr>
        <p:txBody>
          <a:bodyPr>
            <a:normAutofit/>
          </a:bodyPr>
          <a:lstStyle/>
          <a:p>
            <a:r>
              <a:rPr lang="es-EC" sz="1600" dirty="0"/>
              <a:t>Creación de la base de datos</a:t>
            </a:r>
          </a:p>
          <a:p>
            <a:r>
              <a:rPr lang="es-EC" sz="1600" dirty="0"/>
              <a:t>Creación de 22 entidades</a:t>
            </a:r>
          </a:p>
          <a:p>
            <a:r>
              <a:rPr lang="es-EC" sz="1600" dirty="0"/>
              <a:t>Creación de relaciones</a:t>
            </a:r>
          </a:p>
          <a:p>
            <a:endParaRPr lang="es-EC" sz="1600" dirty="0"/>
          </a:p>
          <a:p>
            <a:r>
              <a:rPr lang="es-EC" sz="1600" dirty="0"/>
              <a:t>Definición de la estructura del proyecto</a:t>
            </a:r>
          </a:p>
          <a:p>
            <a:endParaRPr lang="es-EC" sz="1600" dirty="0"/>
          </a:p>
          <a:p>
            <a:r>
              <a:rPr lang="es-EC" sz="1600" dirty="0"/>
              <a:t>Definición de usuarios y roles</a:t>
            </a:r>
          </a:p>
          <a:p>
            <a:endParaRPr lang="es-EC" sz="1600" dirty="0"/>
          </a:p>
          <a:p>
            <a:r>
              <a:rPr lang="es-EC" sz="1600" dirty="0"/>
              <a:t>Inicio de sesión</a:t>
            </a:r>
          </a:p>
          <a:p>
            <a:r>
              <a:rPr lang="es-EC" sz="1600" dirty="0"/>
              <a:t>Autenticación de usuarios</a:t>
            </a:r>
          </a:p>
          <a:p>
            <a:endParaRPr lang="es-EC" sz="1600" dirty="0"/>
          </a:p>
          <a:p>
            <a:endParaRPr lang="es-EC" sz="1600" dirty="0"/>
          </a:p>
          <a:p>
            <a:endParaRPr lang="es-EC" sz="1600" dirty="0"/>
          </a:p>
          <a:p>
            <a:endParaRPr lang="es-EC" sz="1600" dirty="0"/>
          </a:p>
        </p:txBody>
      </p:sp>
      <p:sp>
        <p:nvSpPr>
          <p:cNvPr id="9" name="Abrir llave 8">
            <a:extLst>
              <a:ext uri="{FF2B5EF4-FFF2-40B4-BE49-F238E27FC236}">
                <a16:creationId xmlns:a16="http://schemas.microsoft.com/office/drawing/2014/main" id="{395B652A-72AF-48A4-9379-49109DB9E27B}"/>
              </a:ext>
            </a:extLst>
          </p:cNvPr>
          <p:cNvSpPr/>
          <p:nvPr/>
        </p:nvSpPr>
        <p:spPr>
          <a:xfrm>
            <a:off x="6095241" y="1600200"/>
            <a:ext cx="457959" cy="1244377"/>
          </a:xfrm>
          <a:prstGeom prst="leftBrace">
            <a:avLst/>
          </a:prstGeom>
          <a:ln w="31750">
            <a:solidFill>
              <a:srgbClr val="006699"/>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sp>
        <p:nvSpPr>
          <p:cNvPr id="10" name="Abrir llave 9">
            <a:extLst>
              <a:ext uri="{FF2B5EF4-FFF2-40B4-BE49-F238E27FC236}">
                <a16:creationId xmlns:a16="http://schemas.microsoft.com/office/drawing/2014/main" id="{EB39935F-7926-4F00-BAAA-2D90C5E13309}"/>
              </a:ext>
            </a:extLst>
          </p:cNvPr>
          <p:cNvSpPr/>
          <p:nvPr/>
        </p:nvSpPr>
        <p:spPr>
          <a:xfrm>
            <a:off x="6095241" y="3086101"/>
            <a:ext cx="457958" cy="568866"/>
          </a:xfrm>
          <a:prstGeom prst="leftBrace">
            <a:avLst/>
          </a:prstGeom>
          <a:ln w="31750">
            <a:solidFill>
              <a:srgbClr val="006699"/>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sp>
        <p:nvSpPr>
          <p:cNvPr id="11" name="Abrir llave 10">
            <a:extLst>
              <a:ext uri="{FF2B5EF4-FFF2-40B4-BE49-F238E27FC236}">
                <a16:creationId xmlns:a16="http://schemas.microsoft.com/office/drawing/2014/main" id="{941B4536-4CF2-4242-A5CF-96FECC015370}"/>
              </a:ext>
            </a:extLst>
          </p:cNvPr>
          <p:cNvSpPr/>
          <p:nvPr/>
        </p:nvSpPr>
        <p:spPr>
          <a:xfrm>
            <a:off x="6095240" y="4082005"/>
            <a:ext cx="457959" cy="568866"/>
          </a:xfrm>
          <a:prstGeom prst="leftBrace">
            <a:avLst/>
          </a:prstGeom>
          <a:ln w="31750">
            <a:solidFill>
              <a:srgbClr val="006699"/>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sp>
        <p:nvSpPr>
          <p:cNvPr id="12" name="Abrir llave 11">
            <a:extLst>
              <a:ext uri="{FF2B5EF4-FFF2-40B4-BE49-F238E27FC236}">
                <a16:creationId xmlns:a16="http://schemas.microsoft.com/office/drawing/2014/main" id="{66A7EF31-768E-415B-AFF3-C7CA2E9B6CFD}"/>
              </a:ext>
            </a:extLst>
          </p:cNvPr>
          <p:cNvSpPr/>
          <p:nvPr/>
        </p:nvSpPr>
        <p:spPr>
          <a:xfrm>
            <a:off x="6095240" y="5077908"/>
            <a:ext cx="457959" cy="972371"/>
          </a:xfrm>
          <a:prstGeom prst="leftBrace">
            <a:avLst/>
          </a:prstGeom>
          <a:ln w="31750">
            <a:solidFill>
              <a:srgbClr val="006699"/>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pic>
        <p:nvPicPr>
          <p:cNvPr id="13" name="Imagen 12">
            <a:extLst>
              <a:ext uri="{FF2B5EF4-FFF2-40B4-BE49-F238E27FC236}">
                <a16:creationId xmlns:a16="http://schemas.microsoft.com/office/drawing/2014/main" id="{F194AD5E-D4F7-415F-B84E-A6DB1094E7B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432251" y="5128469"/>
            <a:ext cx="1653331" cy="1653331"/>
          </a:xfrm>
          <a:prstGeom prst="rect">
            <a:avLst/>
          </a:prstGeom>
        </p:spPr>
      </p:pic>
    </p:spTree>
    <p:extLst>
      <p:ext uri="{BB962C8B-B14F-4D97-AF65-F5344CB8AC3E}">
        <p14:creationId xmlns:p14="http://schemas.microsoft.com/office/powerpoint/2010/main" val="20135619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normAutofit/>
          </a:bodyPr>
          <a:lstStyle/>
          <a:p>
            <a:pPr rtl="0"/>
            <a:r>
              <a:rPr lang="es-ES" sz="2800" dirty="0"/>
              <a:t>SPRINT 0 - Resultados</a:t>
            </a:r>
          </a:p>
        </p:txBody>
      </p:sp>
      <p:pic>
        <p:nvPicPr>
          <p:cNvPr id="7" name="Imagen 6">
            <a:extLst>
              <a:ext uri="{FF2B5EF4-FFF2-40B4-BE49-F238E27FC236}">
                <a16:creationId xmlns:a16="http://schemas.microsoft.com/office/drawing/2014/main" id="{DEE9D7D0-C56E-46D9-94FC-9757F4189C4E}"/>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104900" y="1600199"/>
            <a:ext cx="2697480" cy="4284345"/>
          </a:xfrm>
          <a:prstGeom prst="rect">
            <a:avLst/>
          </a:prstGeom>
          <a:noFill/>
          <a:ln>
            <a:noFill/>
          </a:ln>
        </p:spPr>
      </p:pic>
      <p:pic>
        <p:nvPicPr>
          <p:cNvPr id="11" name="Imagen 10">
            <a:extLst>
              <a:ext uri="{FF2B5EF4-FFF2-40B4-BE49-F238E27FC236}">
                <a16:creationId xmlns:a16="http://schemas.microsoft.com/office/drawing/2014/main" id="{4F44DD6D-7911-4774-BB82-CED37916E45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38660" y="1600199"/>
            <a:ext cx="3913162" cy="4217671"/>
          </a:xfrm>
          <a:prstGeom prst="rect">
            <a:avLst/>
          </a:prstGeom>
        </p:spPr>
      </p:pic>
      <p:pic>
        <p:nvPicPr>
          <p:cNvPr id="12" name="Imagen 11">
            <a:extLst>
              <a:ext uri="{FF2B5EF4-FFF2-40B4-BE49-F238E27FC236}">
                <a16:creationId xmlns:a16="http://schemas.microsoft.com/office/drawing/2014/main" id="{A9224E83-06B0-4BF5-A34B-CE8119012B69}"/>
              </a:ext>
            </a:extLst>
          </p:cNvPr>
          <p:cNvPicPr/>
          <p:nvPr/>
        </p:nvPicPr>
        <p:blipFill rotWithShape="1">
          <a:blip r:embed="rId5"/>
          <a:srcRect l="1338" r="1"/>
          <a:stretch/>
        </p:blipFill>
        <p:spPr bwMode="auto">
          <a:xfrm>
            <a:off x="8681611" y="1536383"/>
            <a:ext cx="2403971" cy="4348161"/>
          </a:xfrm>
          <a:prstGeom prst="rect">
            <a:avLst/>
          </a:prstGeom>
          <a:ln>
            <a:solidFill>
              <a:srgbClr val="000000"/>
            </a:solidFill>
          </a:ln>
          <a:extLst>
            <a:ext uri="{53640926-AAD7-44D8-BBD7-CCE9431645EC}">
              <a14:shadowObscured xmlns:a14="http://schemas.microsoft.com/office/drawing/2010/main"/>
            </a:ext>
          </a:extLst>
        </p:spPr>
      </p:pic>
      <p:pic>
        <p:nvPicPr>
          <p:cNvPr id="6" name="Imagen 5">
            <a:extLst>
              <a:ext uri="{FF2B5EF4-FFF2-40B4-BE49-F238E27FC236}">
                <a16:creationId xmlns:a16="http://schemas.microsoft.com/office/drawing/2014/main" id="{8A010916-BCE2-4C2D-86B0-DC033707A90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432251" y="5128469"/>
            <a:ext cx="1653331" cy="1653331"/>
          </a:xfrm>
          <a:prstGeom prst="rect">
            <a:avLst/>
          </a:prstGeom>
        </p:spPr>
      </p:pic>
    </p:spTree>
    <p:extLst>
      <p:ext uri="{BB962C8B-B14F-4D97-AF65-F5344CB8AC3E}">
        <p14:creationId xmlns:p14="http://schemas.microsoft.com/office/powerpoint/2010/main" val="36150928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ángulo: esquinas redondeadas 14">
            <a:extLst>
              <a:ext uri="{FF2B5EF4-FFF2-40B4-BE49-F238E27FC236}">
                <a16:creationId xmlns:a16="http://schemas.microsoft.com/office/drawing/2014/main" id="{CBC8C906-CD65-4EF2-9B39-25C10DB65BDF}"/>
              </a:ext>
            </a:extLst>
          </p:cNvPr>
          <p:cNvSpPr/>
          <p:nvPr/>
        </p:nvSpPr>
        <p:spPr>
          <a:xfrm>
            <a:off x="1731981" y="2851150"/>
            <a:ext cx="2106706" cy="3434372"/>
          </a:xfrm>
          <a:prstGeom prst="roundRect">
            <a:avLst/>
          </a:prstGeom>
          <a:solidFill>
            <a:srgbClr val="FFFF66"/>
          </a:solidFill>
          <a:ln>
            <a:solidFill>
              <a:schemeClr val="tx2">
                <a:lumMod val="60000"/>
                <a:lumOff val="40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lnSpc>
                <a:spcPct val="150000"/>
              </a:lnSpc>
            </a:pPr>
            <a:endParaRPr lang="es-MX" sz="1600" b="1" dirty="0">
              <a:latin typeface="Times New Roman" panose="02020603050405020304" pitchFamily="18" charset="0"/>
              <a:cs typeface="Times New Roman" panose="02020603050405020304" pitchFamily="18" charset="0"/>
            </a:endParaRPr>
          </a:p>
          <a:p>
            <a:pPr algn="ctr">
              <a:lnSpc>
                <a:spcPct val="150000"/>
              </a:lnSpc>
            </a:pPr>
            <a:endParaRPr lang="es-ES" sz="1400" dirty="0"/>
          </a:p>
        </p:txBody>
      </p:sp>
      <p:sp>
        <p:nvSpPr>
          <p:cNvPr id="14" name="Rectángulo: esquinas redondeadas 13">
            <a:extLst>
              <a:ext uri="{FF2B5EF4-FFF2-40B4-BE49-F238E27FC236}">
                <a16:creationId xmlns:a16="http://schemas.microsoft.com/office/drawing/2014/main" id="{6363EEBF-4360-4A88-BE2E-9D5C5F4142D7}"/>
              </a:ext>
            </a:extLst>
          </p:cNvPr>
          <p:cNvSpPr/>
          <p:nvPr/>
        </p:nvSpPr>
        <p:spPr>
          <a:xfrm>
            <a:off x="5689095" y="2851150"/>
            <a:ext cx="5061210" cy="3460226"/>
          </a:xfrm>
          <a:prstGeom prst="roundRect">
            <a:avLst/>
          </a:prstGeom>
          <a:solidFill>
            <a:srgbClr val="99CCFF"/>
          </a:solidFill>
          <a:ln>
            <a:solidFill>
              <a:schemeClr val="tx2">
                <a:lumMod val="60000"/>
                <a:lumOff val="40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lnSpc>
                <a:spcPct val="150000"/>
              </a:lnSpc>
            </a:pPr>
            <a:endParaRPr lang="es-MX" sz="1600" b="1" dirty="0">
              <a:latin typeface="Times New Roman" panose="02020603050405020304" pitchFamily="18" charset="0"/>
              <a:cs typeface="Times New Roman" panose="02020603050405020304" pitchFamily="18" charset="0"/>
            </a:endParaRPr>
          </a:p>
        </p:txBody>
      </p:sp>
      <p:sp>
        <p:nvSpPr>
          <p:cNvPr id="2" name="Título 1">
            <a:extLst>
              <a:ext uri="{FF2B5EF4-FFF2-40B4-BE49-F238E27FC236}">
                <a16:creationId xmlns:a16="http://schemas.microsoft.com/office/drawing/2014/main" id="{DC08800D-50A5-4642-BEB7-4D4D8D735E57}"/>
              </a:ext>
            </a:extLst>
          </p:cNvPr>
          <p:cNvSpPr>
            <a:spLocks noGrp="1"/>
          </p:cNvSpPr>
          <p:nvPr>
            <p:ph type="title"/>
          </p:nvPr>
        </p:nvSpPr>
        <p:spPr/>
        <p:txBody>
          <a:bodyPr/>
          <a:lstStyle/>
          <a:p>
            <a:r>
              <a:rPr lang="es-EC" dirty="0"/>
              <a:t>SPRINT 1 – Usuario Administrador/Operario</a:t>
            </a:r>
          </a:p>
        </p:txBody>
      </p:sp>
      <p:sp>
        <p:nvSpPr>
          <p:cNvPr id="5" name="Marcador de texto 4">
            <a:extLst>
              <a:ext uri="{FF2B5EF4-FFF2-40B4-BE49-F238E27FC236}">
                <a16:creationId xmlns:a16="http://schemas.microsoft.com/office/drawing/2014/main" id="{DC5863C6-6D69-4B9F-915B-6262A702BE75}"/>
              </a:ext>
            </a:extLst>
          </p:cNvPr>
          <p:cNvSpPr>
            <a:spLocks noGrp="1"/>
          </p:cNvSpPr>
          <p:nvPr>
            <p:ph type="body" idx="1"/>
          </p:nvPr>
        </p:nvSpPr>
        <p:spPr/>
        <p:txBody>
          <a:bodyPr/>
          <a:lstStyle/>
          <a:p>
            <a:r>
              <a:rPr lang="es-EC" dirty="0"/>
              <a:t>	Módulos</a:t>
            </a:r>
          </a:p>
        </p:txBody>
      </p:sp>
      <p:sp>
        <p:nvSpPr>
          <p:cNvPr id="6" name="Marcador de contenido 5">
            <a:extLst>
              <a:ext uri="{FF2B5EF4-FFF2-40B4-BE49-F238E27FC236}">
                <a16:creationId xmlns:a16="http://schemas.microsoft.com/office/drawing/2014/main" id="{57DBE5EC-6EE3-461C-9B0E-195CE46955B2}"/>
              </a:ext>
            </a:extLst>
          </p:cNvPr>
          <p:cNvSpPr>
            <a:spLocks noGrp="1"/>
          </p:cNvSpPr>
          <p:nvPr>
            <p:ph sz="half" idx="2"/>
          </p:nvPr>
        </p:nvSpPr>
        <p:spPr>
          <a:xfrm>
            <a:off x="1919746" y="2851150"/>
            <a:ext cx="2652254" cy="3349806"/>
          </a:xfrm>
          <a:noFill/>
        </p:spPr>
        <p:txBody>
          <a:bodyPr wrap="square">
            <a:normAutofit fontScale="70000" lnSpcReduction="20000"/>
          </a:bodyPr>
          <a:lstStyle/>
          <a:p>
            <a:endParaRPr lang="es-EC" dirty="0"/>
          </a:p>
          <a:p>
            <a:r>
              <a:rPr lang="es-EC" dirty="0"/>
              <a:t>Inicio</a:t>
            </a:r>
          </a:p>
          <a:p>
            <a:r>
              <a:rPr lang="es-EC" dirty="0"/>
              <a:t>Autenticación</a:t>
            </a:r>
          </a:p>
          <a:p>
            <a:r>
              <a:rPr lang="es-EC" dirty="0"/>
              <a:t>Perfil</a:t>
            </a:r>
          </a:p>
          <a:p>
            <a:r>
              <a:rPr lang="es-EC" dirty="0"/>
              <a:t>Eventos</a:t>
            </a:r>
          </a:p>
          <a:p>
            <a:r>
              <a:rPr lang="es-EC" dirty="0"/>
              <a:t>Conciertos</a:t>
            </a:r>
          </a:p>
          <a:p>
            <a:r>
              <a:rPr lang="es-EC" dirty="0"/>
              <a:t>Ensayos</a:t>
            </a:r>
          </a:p>
          <a:p>
            <a:r>
              <a:rPr lang="es-EC" dirty="0"/>
              <a:t>Notificaciones</a:t>
            </a:r>
          </a:p>
        </p:txBody>
      </p:sp>
      <p:sp>
        <p:nvSpPr>
          <p:cNvPr id="7" name="Marcador de texto 6">
            <a:extLst>
              <a:ext uri="{FF2B5EF4-FFF2-40B4-BE49-F238E27FC236}">
                <a16:creationId xmlns:a16="http://schemas.microsoft.com/office/drawing/2014/main" id="{AEF6BC77-0FC7-4B2C-8C4B-F92CFEFDB30C}"/>
              </a:ext>
            </a:extLst>
          </p:cNvPr>
          <p:cNvSpPr>
            <a:spLocks noGrp="1"/>
          </p:cNvSpPr>
          <p:nvPr>
            <p:ph type="body" sz="quarter" idx="3"/>
          </p:nvPr>
        </p:nvSpPr>
        <p:spPr>
          <a:xfrm>
            <a:off x="5689095" y="1600200"/>
            <a:ext cx="4919472" cy="823912"/>
          </a:xfrm>
        </p:spPr>
        <p:txBody>
          <a:bodyPr/>
          <a:lstStyle/>
          <a:p>
            <a:pPr algn="ctr"/>
            <a:r>
              <a:rPr lang="es-EC" dirty="0"/>
              <a:t>Principales Actividades</a:t>
            </a:r>
          </a:p>
        </p:txBody>
      </p:sp>
      <p:sp>
        <p:nvSpPr>
          <p:cNvPr id="8" name="Marcador de contenido 7">
            <a:extLst>
              <a:ext uri="{FF2B5EF4-FFF2-40B4-BE49-F238E27FC236}">
                <a16:creationId xmlns:a16="http://schemas.microsoft.com/office/drawing/2014/main" id="{3B1EE0C4-245E-4928-A7C7-0E6A53A3B7E2}"/>
              </a:ext>
            </a:extLst>
          </p:cNvPr>
          <p:cNvSpPr>
            <a:spLocks noGrp="1"/>
          </p:cNvSpPr>
          <p:nvPr>
            <p:ph sz="quarter" idx="4"/>
          </p:nvPr>
        </p:nvSpPr>
        <p:spPr>
          <a:xfrm>
            <a:off x="6166110" y="2796540"/>
            <a:ext cx="4919472" cy="3375660"/>
          </a:xfrm>
        </p:spPr>
        <p:txBody>
          <a:bodyPr>
            <a:normAutofit fontScale="70000" lnSpcReduction="20000"/>
          </a:bodyPr>
          <a:lstStyle/>
          <a:p>
            <a:endParaRPr lang="es-EC" sz="1600" dirty="0"/>
          </a:p>
          <a:p>
            <a:r>
              <a:rPr lang="es-MX" sz="1600" dirty="0"/>
              <a:t>Visualización de la página inicio del Sistema Web.</a:t>
            </a:r>
          </a:p>
          <a:p>
            <a:r>
              <a:rPr lang="es-MX" sz="1600" dirty="0"/>
              <a:t>Inicio de sesión del usuario administrador.</a:t>
            </a:r>
          </a:p>
          <a:p>
            <a:r>
              <a:rPr lang="es-MX" sz="1600" dirty="0"/>
              <a:t>Listado, registro, actualización y eliminación de usuarios.</a:t>
            </a:r>
          </a:p>
          <a:p>
            <a:r>
              <a:rPr lang="es-MX" sz="1600" dirty="0"/>
              <a:t>Listado, registro, actualización y eliminación de eventos.</a:t>
            </a:r>
          </a:p>
          <a:p>
            <a:r>
              <a:rPr lang="es-MX" sz="1600" dirty="0"/>
              <a:t>Listado, registro, actualización y eliminación de conciertos.</a:t>
            </a:r>
          </a:p>
          <a:p>
            <a:r>
              <a:rPr lang="es-MX" sz="1600" dirty="0"/>
              <a:t>Listado, registro, actualización y eliminación de ensayos.</a:t>
            </a:r>
          </a:p>
          <a:p>
            <a:r>
              <a:rPr lang="es-MX" sz="1600" dirty="0"/>
              <a:t>Listado, registro, actualización y eliminación de artistas. </a:t>
            </a:r>
          </a:p>
          <a:p>
            <a:r>
              <a:rPr lang="es-MX" sz="1600" dirty="0"/>
              <a:t>Listado, registro, actualización y eliminación de calendarios.</a:t>
            </a:r>
          </a:p>
          <a:p>
            <a:r>
              <a:rPr lang="es-MX" sz="1600" dirty="0"/>
              <a:t>Notificaciones sobre próximos mantenimientos.</a:t>
            </a:r>
            <a:endParaRPr lang="es-EC" sz="1600" dirty="0"/>
          </a:p>
        </p:txBody>
      </p:sp>
      <p:pic>
        <p:nvPicPr>
          <p:cNvPr id="16" name="Picture 2" descr="Computer PC PNG Transparent Images | PNG All">
            <a:extLst>
              <a:ext uri="{FF2B5EF4-FFF2-40B4-BE49-F238E27FC236}">
                <a16:creationId xmlns:a16="http://schemas.microsoft.com/office/drawing/2014/main" id="{6558229A-3234-4D34-A9FF-74CBAB26484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84609" y="3784770"/>
            <a:ext cx="1417032" cy="1417032"/>
          </a:xfrm>
          <a:prstGeom prst="rect">
            <a:avLst/>
          </a:prstGeom>
          <a:noFill/>
          <a:extLst>
            <a:ext uri="{909E8E84-426E-40DD-AFC4-6F175D3DCCD1}">
              <a14:hiddenFill xmlns:a14="http://schemas.microsoft.com/office/drawing/2010/main">
                <a:solidFill>
                  <a:srgbClr val="FFFFFF"/>
                </a:solidFill>
              </a14:hiddenFill>
            </a:ext>
          </a:extLst>
        </p:spPr>
      </p:pic>
      <p:pic>
        <p:nvPicPr>
          <p:cNvPr id="10" name="Imagen 9">
            <a:extLst>
              <a:ext uri="{FF2B5EF4-FFF2-40B4-BE49-F238E27FC236}">
                <a16:creationId xmlns:a16="http://schemas.microsoft.com/office/drawing/2014/main" id="{BE9D2C57-1D30-45F7-829A-F433C198513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432251" y="5128469"/>
            <a:ext cx="1653331" cy="1653331"/>
          </a:xfrm>
          <a:prstGeom prst="rect">
            <a:avLst/>
          </a:prstGeom>
        </p:spPr>
      </p:pic>
    </p:spTree>
    <p:extLst>
      <p:ext uri="{BB962C8B-B14F-4D97-AF65-F5344CB8AC3E}">
        <p14:creationId xmlns:p14="http://schemas.microsoft.com/office/powerpoint/2010/main" val="7028826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12"/>
          <p:cNvSpPr>
            <a:spLocks noGrp="1"/>
          </p:cNvSpPr>
          <p:nvPr>
            <p:ph type="title"/>
          </p:nvPr>
        </p:nvSpPr>
        <p:spPr/>
        <p:txBody>
          <a:bodyPr rtlCol="0"/>
          <a:lstStyle/>
          <a:p>
            <a:pPr rtl="0"/>
            <a:r>
              <a:rPr lang="es-ES" dirty="0"/>
              <a:t>ÍNDICE</a:t>
            </a:r>
          </a:p>
        </p:txBody>
      </p:sp>
      <p:sp>
        <p:nvSpPr>
          <p:cNvPr id="14" name="Marcador de contenido 13"/>
          <p:cNvSpPr>
            <a:spLocks noGrp="1"/>
          </p:cNvSpPr>
          <p:nvPr>
            <p:ph idx="1"/>
          </p:nvPr>
        </p:nvSpPr>
        <p:spPr/>
        <p:txBody>
          <a:bodyPr rtlCol="0"/>
          <a:lstStyle/>
          <a:p>
            <a:pPr rtl="0"/>
            <a:r>
              <a:rPr lang="es-ES" dirty="0"/>
              <a:t>Introducción</a:t>
            </a:r>
          </a:p>
          <a:p>
            <a:pPr rtl="0"/>
            <a:r>
              <a:rPr lang="es-ES" dirty="0"/>
              <a:t>Metodología</a:t>
            </a:r>
          </a:p>
          <a:p>
            <a:pPr rtl="0"/>
            <a:r>
              <a:rPr lang="es-ES" dirty="0"/>
              <a:t>Desarrollo</a:t>
            </a:r>
          </a:p>
          <a:p>
            <a:pPr rtl="0"/>
            <a:r>
              <a:rPr lang="es-ES" dirty="0"/>
              <a:t>Demostración Práctica</a:t>
            </a:r>
          </a:p>
          <a:p>
            <a:pPr rtl="0"/>
            <a:r>
              <a:rPr lang="es-ES" dirty="0"/>
              <a:t>Conclusiones y Recomendaciones</a:t>
            </a:r>
          </a:p>
        </p:txBody>
      </p:sp>
      <p:pic>
        <p:nvPicPr>
          <p:cNvPr id="5" name="Imagen 4">
            <a:extLst>
              <a:ext uri="{FF2B5EF4-FFF2-40B4-BE49-F238E27FC236}">
                <a16:creationId xmlns:a16="http://schemas.microsoft.com/office/drawing/2014/main" id="{598D1A19-D95A-478A-B3E7-A5D80E8D6E5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432251" y="5128469"/>
            <a:ext cx="1653331" cy="1653331"/>
          </a:xfrm>
          <a:prstGeom prst="rect">
            <a:avLst/>
          </a:prstGeom>
        </p:spPr>
      </p:pic>
    </p:spTree>
    <p:extLst>
      <p:ext uri="{BB962C8B-B14F-4D97-AF65-F5344CB8AC3E}">
        <p14:creationId xmlns:p14="http://schemas.microsoft.com/office/powerpoint/2010/main" val="1654255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dirty="0"/>
              <a:t>SPRINT 1- Resultados</a:t>
            </a:r>
          </a:p>
        </p:txBody>
      </p:sp>
      <p:pic>
        <p:nvPicPr>
          <p:cNvPr id="4" name="Imagen 3">
            <a:extLst>
              <a:ext uri="{FF2B5EF4-FFF2-40B4-BE49-F238E27FC236}">
                <a16:creationId xmlns:a16="http://schemas.microsoft.com/office/drawing/2014/main" id="{7FE70914-85BF-49F2-A2A0-5A885F77AE62}"/>
              </a:ext>
            </a:extLst>
          </p:cNvPr>
          <p:cNvPicPr>
            <a:picLocks noChangeAspect="1"/>
          </p:cNvPicPr>
          <p:nvPr/>
        </p:nvPicPr>
        <p:blipFill>
          <a:blip r:embed="rId3"/>
          <a:stretch>
            <a:fillRect/>
          </a:stretch>
        </p:blipFill>
        <p:spPr>
          <a:xfrm>
            <a:off x="1104900" y="1571221"/>
            <a:ext cx="4344612" cy="2292119"/>
          </a:xfrm>
          <a:prstGeom prst="rect">
            <a:avLst/>
          </a:prstGeom>
          <a:ln>
            <a:solidFill>
              <a:schemeClr val="accent1"/>
            </a:solidFill>
          </a:ln>
        </p:spPr>
      </p:pic>
      <p:pic>
        <p:nvPicPr>
          <p:cNvPr id="6" name="Imagen 5">
            <a:extLst>
              <a:ext uri="{FF2B5EF4-FFF2-40B4-BE49-F238E27FC236}">
                <a16:creationId xmlns:a16="http://schemas.microsoft.com/office/drawing/2014/main" id="{34F54764-1204-4C83-A764-49C49DDF42BA}"/>
              </a:ext>
            </a:extLst>
          </p:cNvPr>
          <p:cNvPicPr>
            <a:picLocks noChangeAspect="1"/>
          </p:cNvPicPr>
          <p:nvPr/>
        </p:nvPicPr>
        <p:blipFill>
          <a:blip r:embed="rId4"/>
          <a:stretch>
            <a:fillRect/>
          </a:stretch>
        </p:blipFill>
        <p:spPr>
          <a:xfrm>
            <a:off x="6742490" y="1571220"/>
            <a:ext cx="4344612" cy="2292119"/>
          </a:xfrm>
          <a:prstGeom prst="rect">
            <a:avLst/>
          </a:prstGeom>
          <a:ln>
            <a:solidFill>
              <a:schemeClr val="accent1"/>
            </a:solidFill>
          </a:ln>
        </p:spPr>
      </p:pic>
      <p:pic>
        <p:nvPicPr>
          <p:cNvPr id="9" name="Imagen 8">
            <a:extLst>
              <a:ext uri="{FF2B5EF4-FFF2-40B4-BE49-F238E27FC236}">
                <a16:creationId xmlns:a16="http://schemas.microsoft.com/office/drawing/2014/main" id="{99A3FA29-B3A5-448D-BAA9-9648268661F8}"/>
              </a:ext>
            </a:extLst>
          </p:cNvPr>
          <p:cNvPicPr>
            <a:picLocks noChangeAspect="1"/>
          </p:cNvPicPr>
          <p:nvPr/>
        </p:nvPicPr>
        <p:blipFill>
          <a:blip r:embed="rId5"/>
          <a:stretch>
            <a:fillRect/>
          </a:stretch>
        </p:blipFill>
        <p:spPr>
          <a:xfrm>
            <a:off x="1104900" y="4140719"/>
            <a:ext cx="4344612" cy="2292119"/>
          </a:xfrm>
          <a:prstGeom prst="rect">
            <a:avLst/>
          </a:prstGeom>
          <a:ln>
            <a:solidFill>
              <a:schemeClr val="accent1"/>
            </a:solidFill>
          </a:ln>
        </p:spPr>
      </p:pic>
      <p:pic>
        <p:nvPicPr>
          <p:cNvPr id="13" name="Imagen 12">
            <a:extLst>
              <a:ext uri="{FF2B5EF4-FFF2-40B4-BE49-F238E27FC236}">
                <a16:creationId xmlns:a16="http://schemas.microsoft.com/office/drawing/2014/main" id="{E2558F44-E675-48BD-9BD0-C3700A91D51F}"/>
              </a:ext>
            </a:extLst>
          </p:cNvPr>
          <p:cNvPicPr>
            <a:picLocks noChangeAspect="1"/>
          </p:cNvPicPr>
          <p:nvPr/>
        </p:nvPicPr>
        <p:blipFill>
          <a:blip r:embed="rId6"/>
          <a:stretch>
            <a:fillRect/>
          </a:stretch>
        </p:blipFill>
        <p:spPr>
          <a:xfrm>
            <a:off x="6742490" y="4140718"/>
            <a:ext cx="4344612" cy="2292119"/>
          </a:xfrm>
          <a:prstGeom prst="rect">
            <a:avLst/>
          </a:prstGeom>
          <a:ln>
            <a:solidFill>
              <a:schemeClr val="accent1"/>
            </a:solidFill>
          </a:ln>
        </p:spPr>
      </p:pic>
      <p:pic>
        <p:nvPicPr>
          <p:cNvPr id="15" name="Picture 2" descr="Computer PC PNG Transparent Images | PNG All">
            <a:extLst>
              <a:ext uri="{FF2B5EF4-FFF2-40B4-BE49-F238E27FC236}">
                <a16:creationId xmlns:a16="http://schemas.microsoft.com/office/drawing/2014/main" id="{1F5926A3-2C5B-42B1-8A1E-E7643D042F9E}"/>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449510" y="3253740"/>
            <a:ext cx="1417032" cy="1417032"/>
          </a:xfrm>
          <a:prstGeom prst="rect">
            <a:avLst/>
          </a:prstGeom>
          <a:noFill/>
          <a:extLst>
            <a:ext uri="{909E8E84-426E-40DD-AFC4-6F175D3DCCD1}">
              <a14:hiddenFill xmlns:a14="http://schemas.microsoft.com/office/drawing/2010/main">
                <a:solidFill>
                  <a:srgbClr val="FFFFFF"/>
                </a:solidFill>
              </a14:hiddenFill>
            </a:ext>
          </a:extLst>
        </p:spPr>
      </p:pic>
      <p:pic>
        <p:nvPicPr>
          <p:cNvPr id="8" name="Imagen 7">
            <a:extLst>
              <a:ext uri="{FF2B5EF4-FFF2-40B4-BE49-F238E27FC236}">
                <a16:creationId xmlns:a16="http://schemas.microsoft.com/office/drawing/2014/main" id="{30CAC4FD-A2DB-4187-862E-A11926D21A4F}"/>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432251" y="5128469"/>
            <a:ext cx="1653331" cy="1653331"/>
          </a:xfrm>
          <a:prstGeom prst="rect">
            <a:avLst/>
          </a:prstGeom>
        </p:spPr>
      </p:pic>
    </p:spTree>
    <p:extLst>
      <p:ext uri="{BB962C8B-B14F-4D97-AF65-F5344CB8AC3E}">
        <p14:creationId xmlns:p14="http://schemas.microsoft.com/office/powerpoint/2010/main" val="3502215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ángulo: esquinas redondeadas 14">
            <a:extLst>
              <a:ext uri="{FF2B5EF4-FFF2-40B4-BE49-F238E27FC236}">
                <a16:creationId xmlns:a16="http://schemas.microsoft.com/office/drawing/2014/main" id="{CBC8C906-CD65-4EF2-9B39-25C10DB65BDF}"/>
              </a:ext>
            </a:extLst>
          </p:cNvPr>
          <p:cNvSpPr/>
          <p:nvPr/>
        </p:nvSpPr>
        <p:spPr>
          <a:xfrm>
            <a:off x="1731981" y="2851150"/>
            <a:ext cx="2106706" cy="3434372"/>
          </a:xfrm>
          <a:prstGeom prst="roundRect">
            <a:avLst/>
          </a:prstGeom>
          <a:solidFill>
            <a:srgbClr val="FFFF66"/>
          </a:solidFill>
          <a:ln>
            <a:solidFill>
              <a:schemeClr val="tx2">
                <a:lumMod val="60000"/>
                <a:lumOff val="40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lnSpc>
                <a:spcPct val="150000"/>
              </a:lnSpc>
            </a:pPr>
            <a:endParaRPr lang="es-MX" sz="1600" b="1" dirty="0">
              <a:latin typeface="Times New Roman" panose="02020603050405020304" pitchFamily="18" charset="0"/>
              <a:cs typeface="Times New Roman" panose="02020603050405020304" pitchFamily="18" charset="0"/>
            </a:endParaRPr>
          </a:p>
          <a:p>
            <a:pPr algn="ctr">
              <a:lnSpc>
                <a:spcPct val="150000"/>
              </a:lnSpc>
            </a:pPr>
            <a:endParaRPr lang="es-ES" sz="1400" dirty="0"/>
          </a:p>
        </p:txBody>
      </p:sp>
      <p:sp>
        <p:nvSpPr>
          <p:cNvPr id="14" name="Rectángulo: esquinas redondeadas 13">
            <a:extLst>
              <a:ext uri="{FF2B5EF4-FFF2-40B4-BE49-F238E27FC236}">
                <a16:creationId xmlns:a16="http://schemas.microsoft.com/office/drawing/2014/main" id="{6363EEBF-4360-4A88-BE2E-9D5C5F4142D7}"/>
              </a:ext>
            </a:extLst>
          </p:cNvPr>
          <p:cNvSpPr/>
          <p:nvPr/>
        </p:nvSpPr>
        <p:spPr>
          <a:xfrm>
            <a:off x="5689095" y="2851150"/>
            <a:ext cx="5061210" cy="3460226"/>
          </a:xfrm>
          <a:prstGeom prst="roundRect">
            <a:avLst/>
          </a:prstGeom>
          <a:solidFill>
            <a:srgbClr val="99CCFF"/>
          </a:solidFill>
          <a:ln>
            <a:solidFill>
              <a:schemeClr val="tx2">
                <a:lumMod val="60000"/>
                <a:lumOff val="40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lnSpc>
                <a:spcPct val="150000"/>
              </a:lnSpc>
            </a:pPr>
            <a:endParaRPr lang="es-MX" sz="1600" b="1" dirty="0">
              <a:latin typeface="Times New Roman" panose="02020603050405020304" pitchFamily="18" charset="0"/>
              <a:cs typeface="Times New Roman" panose="02020603050405020304" pitchFamily="18" charset="0"/>
            </a:endParaRPr>
          </a:p>
        </p:txBody>
      </p:sp>
      <p:sp>
        <p:nvSpPr>
          <p:cNvPr id="2" name="Título 1">
            <a:extLst>
              <a:ext uri="{FF2B5EF4-FFF2-40B4-BE49-F238E27FC236}">
                <a16:creationId xmlns:a16="http://schemas.microsoft.com/office/drawing/2014/main" id="{DC08800D-50A5-4642-BEB7-4D4D8D735E57}"/>
              </a:ext>
            </a:extLst>
          </p:cNvPr>
          <p:cNvSpPr>
            <a:spLocks noGrp="1"/>
          </p:cNvSpPr>
          <p:nvPr>
            <p:ph type="title"/>
          </p:nvPr>
        </p:nvSpPr>
        <p:spPr/>
        <p:txBody>
          <a:bodyPr/>
          <a:lstStyle/>
          <a:p>
            <a:r>
              <a:rPr lang="es-EC" dirty="0"/>
              <a:t>SPRINT 2 – Usuario Administrador/Operario</a:t>
            </a:r>
          </a:p>
        </p:txBody>
      </p:sp>
      <p:sp>
        <p:nvSpPr>
          <p:cNvPr id="5" name="Marcador de texto 4">
            <a:extLst>
              <a:ext uri="{FF2B5EF4-FFF2-40B4-BE49-F238E27FC236}">
                <a16:creationId xmlns:a16="http://schemas.microsoft.com/office/drawing/2014/main" id="{DC5863C6-6D69-4B9F-915B-6262A702BE75}"/>
              </a:ext>
            </a:extLst>
          </p:cNvPr>
          <p:cNvSpPr>
            <a:spLocks noGrp="1"/>
          </p:cNvSpPr>
          <p:nvPr>
            <p:ph type="body" idx="1"/>
          </p:nvPr>
        </p:nvSpPr>
        <p:spPr/>
        <p:txBody>
          <a:bodyPr/>
          <a:lstStyle/>
          <a:p>
            <a:r>
              <a:rPr lang="es-EC" dirty="0"/>
              <a:t>	Módulos</a:t>
            </a:r>
          </a:p>
        </p:txBody>
      </p:sp>
      <p:sp>
        <p:nvSpPr>
          <p:cNvPr id="6" name="Marcador de contenido 5">
            <a:extLst>
              <a:ext uri="{FF2B5EF4-FFF2-40B4-BE49-F238E27FC236}">
                <a16:creationId xmlns:a16="http://schemas.microsoft.com/office/drawing/2014/main" id="{57DBE5EC-6EE3-461C-9B0E-195CE46955B2}"/>
              </a:ext>
            </a:extLst>
          </p:cNvPr>
          <p:cNvSpPr>
            <a:spLocks noGrp="1"/>
          </p:cNvSpPr>
          <p:nvPr>
            <p:ph sz="half" idx="2"/>
          </p:nvPr>
        </p:nvSpPr>
        <p:spPr>
          <a:xfrm>
            <a:off x="1919746" y="2851150"/>
            <a:ext cx="2652254" cy="3349806"/>
          </a:xfrm>
          <a:noFill/>
        </p:spPr>
        <p:txBody>
          <a:bodyPr wrap="square">
            <a:normAutofit/>
          </a:bodyPr>
          <a:lstStyle/>
          <a:p>
            <a:pPr marL="0" indent="0">
              <a:buNone/>
            </a:pPr>
            <a:endParaRPr lang="es-EC" dirty="0"/>
          </a:p>
          <a:p>
            <a:r>
              <a:rPr lang="es-EC" sz="1400" dirty="0"/>
              <a:t>Transportes</a:t>
            </a:r>
          </a:p>
          <a:p>
            <a:r>
              <a:rPr lang="es-EC" sz="1400" dirty="0"/>
              <a:t>Hospedajes</a:t>
            </a:r>
          </a:p>
          <a:p>
            <a:r>
              <a:rPr lang="es-EC" sz="1400" dirty="0"/>
              <a:t>Lugares Conciertos</a:t>
            </a:r>
          </a:p>
          <a:p>
            <a:r>
              <a:rPr lang="es-EC" sz="1400" dirty="0"/>
              <a:t>Tareas</a:t>
            </a:r>
          </a:p>
        </p:txBody>
      </p:sp>
      <p:sp>
        <p:nvSpPr>
          <p:cNvPr id="7" name="Marcador de texto 6">
            <a:extLst>
              <a:ext uri="{FF2B5EF4-FFF2-40B4-BE49-F238E27FC236}">
                <a16:creationId xmlns:a16="http://schemas.microsoft.com/office/drawing/2014/main" id="{AEF6BC77-0FC7-4B2C-8C4B-F92CFEFDB30C}"/>
              </a:ext>
            </a:extLst>
          </p:cNvPr>
          <p:cNvSpPr>
            <a:spLocks noGrp="1"/>
          </p:cNvSpPr>
          <p:nvPr>
            <p:ph type="body" sz="quarter" idx="3"/>
          </p:nvPr>
        </p:nvSpPr>
        <p:spPr>
          <a:xfrm>
            <a:off x="5689095" y="1600200"/>
            <a:ext cx="4919472" cy="823912"/>
          </a:xfrm>
        </p:spPr>
        <p:txBody>
          <a:bodyPr/>
          <a:lstStyle/>
          <a:p>
            <a:pPr algn="ctr"/>
            <a:r>
              <a:rPr lang="es-EC" dirty="0"/>
              <a:t>Principales Actividades</a:t>
            </a:r>
          </a:p>
        </p:txBody>
      </p:sp>
      <p:sp>
        <p:nvSpPr>
          <p:cNvPr id="8" name="Marcador de contenido 7">
            <a:extLst>
              <a:ext uri="{FF2B5EF4-FFF2-40B4-BE49-F238E27FC236}">
                <a16:creationId xmlns:a16="http://schemas.microsoft.com/office/drawing/2014/main" id="{3B1EE0C4-245E-4928-A7C7-0E6A53A3B7E2}"/>
              </a:ext>
            </a:extLst>
          </p:cNvPr>
          <p:cNvSpPr>
            <a:spLocks noGrp="1"/>
          </p:cNvSpPr>
          <p:nvPr>
            <p:ph sz="quarter" idx="4"/>
          </p:nvPr>
        </p:nvSpPr>
        <p:spPr>
          <a:xfrm>
            <a:off x="6166110" y="2851150"/>
            <a:ext cx="4293909" cy="3321050"/>
          </a:xfrm>
        </p:spPr>
        <p:txBody>
          <a:bodyPr>
            <a:normAutofit/>
          </a:bodyPr>
          <a:lstStyle/>
          <a:p>
            <a:endParaRPr lang="es-MX" sz="1100" dirty="0"/>
          </a:p>
          <a:p>
            <a:endParaRPr lang="es-MX" sz="1100" dirty="0"/>
          </a:p>
          <a:p>
            <a:r>
              <a:rPr lang="es-MX" sz="1100" dirty="0"/>
              <a:t>Listado, registro, actualización y eliminación de transportes.</a:t>
            </a:r>
          </a:p>
          <a:p>
            <a:r>
              <a:rPr lang="es-MX" sz="1100" dirty="0"/>
              <a:t>Listado, registro, actualización y eliminación de hospedajes.</a:t>
            </a:r>
          </a:p>
          <a:p>
            <a:r>
              <a:rPr lang="es-MX" sz="1100" dirty="0"/>
              <a:t>Listado, registro, actualización y eliminación de lugares de concierto.</a:t>
            </a:r>
          </a:p>
          <a:p>
            <a:r>
              <a:rPr lang="es-MX" sz="1100" dirty="0"/>
              <a:t>Listado, registro, actualización y eliminación de tareas.</a:t>
            </a:r>
            <a:endParaRPr lang="es-EC" sz="1100" dirty="0"/>
          </a:p>
        </p:txBody>
      </p:sp>
      <p:pic>
        <p:nvPicPr>
          <p:cNvPr id="16" name="Picture 2" descr="Computer PC PNG Transparent Images | PNG All">
            <a:extLst>
              <a:ext uri="{FF2B5EF4-FFF2-40B4-BE49-F238E27FC236}">
                <a16:creationId xmlns:a16="http://schemas.microsoft.com/office/drawing/2014/main" id="{6558229A-3234-4D34-A9FF-74CBAB26484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84609" y="3784770"/>
            <a:ext cx="1417032" cy="1417032"/>
          </a:xfrm>
          <a:prstGeom prst="rect">
            <a:avLst/>
          </a:prstGeom>
          <a:noFill/>
          <a:extLst>
            <a:ext uri="{909E8E84-426E-40DD-AFC4-6F175D3DCCD1}">
              <a14:hiddenFill xmlns:a14="http://schemas.microsoft.com/office/drawing/2010/main">
                <a:solidFill>
                  <a:srgbClr val="FFFFFF"/>
                </a:solidFill>
              </a14:hiddenFill>
            </a:ext>
          </a:extLst>
        </p:spPr>
      </p:pic>
      <p:pic>
        <p:nvPicPr>
          <p:cNvPr id="10" name="Imagen 9">
            <a:extLst>
              <a:ext uri="{FF2B5EF4-FFF2-40B4-BE49-F238E27FC236}">
                <a16:creationId xmlns:a16="http://schemas.microsoft.com/office/drawing/2014/main" id="{8E5A7D75-0FCF-48D1-8219-120775F91E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432251" y="5128469"/>
            <a:ext cx="1653331" cy="1653331"/>
          </a:xfrm>
          <a:prstGeom prst="rect">
            <a:avLst/>
          </a:prstGeom>
        </p:spPr>
      </p:pic>
    </p:spTree>
    <p:extLst>
      <p:ext uri="{BB962C8B-B14F-4D97-AF65-F5344CB8AC3E}">
        <p14:creationId xmlns:p14="http://schemas.microsoft.com/office/powerpoint/2010/main" val="1916487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dirty="0"/>
              <a:t>SPRINT 2 - Resultados</a:t>
            </a:r>
          </a:p>
        </p:txBody>
      </p:sp>
      <p:pic>
        <p:nvPicPr>
          <p:cNvPr id="5" name="Imagen 4">
            <a:extLst>
              <a:ext uri="{FF2B5EF4-FFF2-40B4-BE49-F238E27FC236}">
                <a16:creationId xmlns:a16="http://schemas.microsoft.com/office/drawing/2014/main" id="{D66005D1-9C23-41CE-A5E1-583E68CDD73D}"/>
              </a:ext>
            </a:extLst>
          </p:cNvPr>
          <p:cNvPicPr>
            <a:picLocks noChangeAspect="1"/>
          </p:cNvPicPr>
          <p:nvPr/>
        </p:nvPicPr>
        <p:blipFill>
          <a:blip r:embed="rId3"/>
          <a:stretch>
            <a:fillRect/>
          </a:stretch>
        </p:blipFill>
        <p:spPr>
          <a:xfrm>
            <a:off x="1104898" y="1571220"/>
            <a:ext cx="4344612" cy="2292119"/>
          </a:xfrm>
          <a:prstGeom prst="rect">
            <a:avLst/>
          </a:prstGeom>
          <a:ln>
            <a:solidFill>
              <a:schemeClr val="accent1"/>
            </a:solidFill>
          </a:ln>
        </p:spPr>
      </p:pic>
      <p:pic>
        <p:nvPicPr>
          <p:cNvPr id="8" name="Imagen 7">
            <a:extLst>
              <a:ext uri="{FF2B5EF4-FFF2-40B4-BE49-F238E27FC236}">
                <a16:creationId xmlns:a16="http://schemas.microsoft.com/office/drawing/2014/main" id="{9A65CD80-6AF1-440E-8951-569802903B5D}"/>
              </a:ext>
            </a:extLst>
          </p:cNvPr>
          <p:cNvPicPr>
            <a:picLocks noChangeAspect="1"/>
          </p:cNvPicPr>
          <p:nvPr/>
        </p:nvPicPr>
        <p:blipFill>
          <a:blip r:embed="rId4"/>
          <a:stretch>
            <a:fillRect/>
          </a:stretch>
        </p:blipFill>
        <p:spPr>
          <a:xfrm>
            <a:off x="6740970" y="1571219"/>
            <a:ext cx="4344612" cy="2292119"/>
          </a:xfrm>
          <a:prstGeom prst="rect">
            <a:avLst/>
          </a:prstGeom>
          <a:ln>
            <a:solidFill>
              <a:schemeClr val="accent1"/>
            </a:solidFill>
          </a:ln>
        </p:spPr>
      </p:pic>
      <p:pic>
        <p:nvPicPr>
          <p:cNvPr id="11" name="Imagen 10">
            <a:extLst>
              <a:ext uri="{FF2B5EF4-FFF2-40B4-BE49-F238E27FC236}">
                <a16:creationId xmlns:a16="http://schemas.microsoft.com/office/drawing/2014/main" id="{6D6D3088-0011-47EE-BA2C-560711C63911}"/>
              </a:ext>
            </a:extLst>
          </p:cNvPr>
          <p:cNvPicPr>
            <a:picLocks noChangeAspect="1"/>
          </p:cNvPicPr>
          <p:nvPr/>
        </p:nvPicPr>
        <p:blipFill>
          <a:blip r:embed="rId5"/>
          <a:stretch>
            <a:fillRect/>
          </a:stretch>
        </p:blipFill>
        <p:spPr>
          <a:xfrm>
            <a:off x="1104898" y="4140717"/>
            <a:ext cx="4344612" cy="2292119"/>
          </a:xfrm>
          <a:prstGeom prst="rect">
            <a:avLst/>
          </a:prstGeom>
          <a:ln>
            <a:solidFill>
              <a:schemeClr val="accent1"/>
            </a:solidFill>
          </a:ln>
        </p:spPr>
      </p:pic>
      <p:pic>
        <p:nvPicPr>
          <p:cNvPr id="16" name="Imagen 15">
            <a:extLst>
              <a:ext uri="{FF2B5EF4-FFF2-40B4-BE49-F238E27FC236}">
                <a16:creationId xmlns:a16="http://schemas.microsoft.com/office/drawing/2014/main" id="{0AE32831-794A-4E5F-BFD7-CDFC8E45CAB3}"/>
              </a:ext>
            </a:extLst>
          </p:cNvPr>
          <p:cNvPicPr>
            <a:picLocks noChangeAspect="1"/>
          </p:cNvPicPr>
          <p:nvPr/>
        </p:nvPicPr>
        <p:blipFill>
          <a:blip r:embed="rId6"/>
          <a:stretch>
            <a:fillRect/>
          </a:stretch>
        </p:blipFill>
        <p:spPr>
          <a:xfrm>
            <a:off x="6740970" y="4140716"/>
            <a:ext cx="4344612" cy="2291772"/>
          </a:xfrm>
          <a:prstGeom prst="rect">
            <a:avLst/>
          </a:prstGeom>
          <a:ln>
            <a:solidFill>
              <a:schemeClr val="accent1"/>
            </a:solidFill>
          </a:ln>
        </p:spPr>
      </p:pic>
      <p:pic>
        <p:nvPicPr>
          <p:cNvPr id="20" name="Picture 2" descr="Computer PC PNG Transparent Images | PNG All">
            <a:extLst>
              <a:ext uri="{FF2B5EF4-FFF2-40B4-BE49-F238E27FC236}">
                <a16:creationId xmlns:a16="http://schemas.microsoft.com/office/drawing/2014/main" id="{601AA9BF-6FA2-460E-A348-4A1A85D285D0}"/>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449510" y="3253740"/>
            <a:ext cx="1417032" cy="1417032"/>
          </a:xfrm>
          <a:prstGeom prst="rect">
            <a:avLst/>
          </a:prstGeom>
          <a:noFill/>
          <a:extLst>
            <a:ext uri="{909E8E84-426E-40DD-AFC4-6F175D3DCCD1}">
              <a14:hiddenFill xmlns:a14="http://schemas.microsoft.com/office/drawing/2010/main">
                <a:solidFill>
                  <a:srgbClr val="FFFFFF"/>
                </a:solidFill>
              </a14:hiddenFill>
            </a:ext>
          </a:extLst>
        </p:spPr>
      </p:pic>
      <p:pic>
        <p:nvPicPr>
          <p:cNvPr id="9" name="Imagen 8">
            <a:extLst>
              <a:ext uri="{FF2B5EF4-FFF2-40B4-BE49-F238E27FC236}">
                <a16:creationId xmlns:a16="http://schemas.microsoft.com/office/drawing/2014/main" id="{FEB35ABC-AFED-42C5-B334-632751AEED5F}"/>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432251" y="5128469"/>
            <a:ext cx="1653331" cy="1653331"/>
          </a:xfrm>
          <a:prstGeom prst="rect">
            <a:avLst/>
          </a:prstGeom>
        </p:spPr>
      </p:pic>
    </p:spTree>
    <p:extLst>
      <p:ext uri="{BB962C8B-B14F-4D97-AF65-F5344CB8AC3E}">
        <p14:creationId xmlns:p14="http://schemas.microsoft.com/office/powerpoint/2010/main" val="2668210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ángulo: esquinas redondeadas 14">
            <a:extLst>
              <a:ext uri="{FF2B5EF4-FFF2-40B4-BE49-F238E27FC236}">
                <a16:creationId xmlns:a16="http://schemas.microsoft.com/office/drawing/2014/main" id="{CBC8C906-CD65-4EF2-9B39-25C10DB65BDF}"/>
              </a:ext>
            </a:extLst>
          </p:cNvPr>
          <p:cNvSpPr/>
          <p:nvPr/>
        </p:nvSpPr>
        <p:spPr>
          <a:xfrm>
            <a:off x="1731981" y="2851150"/>
            <a:ext cx="2106706" cy="3434372"/>
          </a:xfrm>
          <a:prstGeom prst="roundRect">
            <a:avLst/>
          </a:prstGeom>
          <a:solidFill>
            <a:srgbClr val="FFFF66"/>
          </a:solidFill>
          <a:ln>
            <a:solidFill>
              <a:schemeClr val="tx2">
                <a:lumMod val="60000"/>
                <a:lumOff val="40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lnSpc>
                <a:spcPct val="150000"/>
              </a:lnSpc>
            </a:pPr>
            <a:endParaRPr lang="es-MX" sz="1600" b="1" dirty="0">
              <a:latin typeface="Times New Roman" panose="02020603050405020304" pitchFamily="18" charset="0"/>
              <a:cs typeface="Times New Roman" panose="02020603050405020304" pitchFamily="18" charset="0"/>
            </a:endParaRPr>
          </a:p>
          <a:p>
            <a:pPr algn="ctr">
              <a:lnSpc>
                <a:spcPct val="150000"/>
              </a:lnSpc>
            </a:pPr>
            <a:endParaRPr lang="es-ES" sz="1400" dirty="0"/>
          </a:p>
        </p:txBody>
      </p:sp>
      <p:sp>
        <p:nvSpPr>
          <p:cNvPr id="14" name="Rectángulo: esquinas redondeadas 13">
            <a:extLst>
              <a:ext uri="{FF2B5EF4-FFF2-40B4-BE49-F238E27FC236}">
                <a16:creationId xmlns:a16="http://schemas.microsoft.com/office/drawing/2014/main" id="{6363EEBF-4360-4A88-BE2E-9D5C5F4142D7}"/>
              </a:ext>
            </a:extLst>
          </p:cNvPr>
          <p:cNvSpPr/>
          <p:nvPr/>
        </p:nvSpPr>
        <p:spPr>
          <a:xfrm>
            <a:off x="5689095" y="2851150"/>
            <a:ext cx="5061210" cy="3460226"/>
          </a:xfrm>
          <a:prstGeom prst="roundRect">
            <a:avLst/>
          </a:prstGeom>
          <a:solidFill>
            <a:srgbClr val="99CCFF"/>
          </a:solidFill>
          <a:ln>
            <a:solidFill>
              <a:schemeClr val="tx2">
                <a:lumMod val="60000"/>
                <a:lumOff val="40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lnSpc>
                <a:spcPct val="150000"/>
              </a:lnSpc>
            </a:pPr>
            <a:endParaRPr lang="es-MX" sz="1600" b="1" dirty="0">
              <a:latin typeface="Times New Roman" panose="02020603050405020304" pitchFamily="18" charset="0"/>
              <a:cs typeface="Times New Roman" panose="02020603050405020304" pitchFamily="18" charset="0"/>
            </a:endParaRPr>
          </a:p>
        </p:txBody>
      </p:sp>
      <p:sp>
        <p:nvSpPr>
          <p:cNvPr id="2" name="Título 1">
            <a:extLst>
              <a:ext uri="{FF2B5EF4-FFF2-40B4-BE49-F238E27FC236}">
                <a16:creationId xmlns:a16="http://schemas.microsoft.com/office/drawing/2014/main" id="{DC08800D-50A5-4642-BEB7-4D4D8D735E57}"/>
              </a:ext>
            </a:extLst>
          </p:cNvPr>
          <p:cNvSpPr>
            <a:spLocks noGrp="1"/>
          </p:cNvSpPr>
          <p:nvPr>
            <p:ph type="title"/>
          </p:nvPr>
        </p:nvSpPr>
        <p:spPr/>
        <p:txBody>
          <a:bodyPr/>
          <a:lstStyle/>
          <a:p>
            <a:r>
              <a:rPr lang="es-EC" dirty="0"/>
              <a:t>SPRINT 3 – Usuario Administrador/Operario</a:t>
            </a:r>
          </a:p>
        </p:txBody>
      </p:sp>
      <p:sp>
        <p:nvSpPr>
          <p:cNvPr id="5" name="Marcador de texto 4">
            <a:extLst>
              <a:ext uri="{FF2B5EF4-FFF2-40B4-BE49-F238E27FC236}">
                <a16:creationId xmlns:a16="http://schemas.microsoft.com/office/drawing/2014/main" id="{DC5863C6-6D69-4B9F-915B-6262A702BE75}"/>
              </a:ext>
            </a:extLst>
          </p:cNvPr>
          <p:cNvSpPr>
            <a:spLocks noGrp="1"/>
          </p:cNvSpPr>
          <p:nvPr>
            <p:ph type="body" idx="1"/>
          </p:nvPr>
        </p:nvSpPr>
        <p:spPr/>
        <p:txBody>
          <a:bodyPr/>
          <a:lstStyle/>
          <a:p>
            <a:r>
              <a:rPr lang="es-EC" dirty="0"/>
              <a:t>	Módulos</a:t>
            </a:r>
          </a:p>
        </p:txBody>
      </p:sp>
      <p:sp>
        <p:nvSpPr>
          <p:cNvPr id="6" name="Marcador de contenido 5">
            <a:extLst>
              <a:ext uri="{FF2B5EF4-FFF2-40B4-BE49-F238E27FC236}">
                <a16:creationId xmlns:a16="http://schemas.microsoft.com/office/drawing/2014/main" id="{57DBE5EC-6EE3-461C-9B0E-195CE46955B2}"/>
              </a:ext>
            </a:extLst>
          </p:cNvPr>
          <p:cNvSpPr>
            <a:spLocks noGrp="1"/>
          </p:cNvSpPr>
          <p:nvPr>
            <p:ph sz="half" idx="2"/>
          </p:nvPr>
        </p:nvSpPr>
        <p:spPr>
          <a:xfrm>
            <a:off x="1969747" y="3314700"/>
            <a:ext cx="1737854" cy="1783080"/>
          </a:xfrm>
          <a:noFill/>
        </p:spPr>
        <p:txBody>
          <a:bodyPr wrap="square">
            <a:normAutofit/>
          </a:bodyPr>
          <a:lstStyle/>
          <a:p>
            <a:pPr marL="0" indent="0">
              <a:buNone/>
            </a:pPr>
            <a:endParaRPr lang="es-EC" dirty="0"/>
          </a:p>
          <a:p>
            <a:pPr marL="0" indent="0">
              <a:buNone/>
            </a:pPr>
            <a:endParaRPr lang="es-EC" dirty="0"/>
          </a:p>
          <a:p>
            <a:r>
              <a:rPr lang="es-EC" sz="1400" dirty="0"/>
              <a:t>Recursos</a:t>
            </a:r>
          </a:p>
        </p:txBody>
      </p:sp>
      <p:sp>
        <p:nvSpPr>
          <p:cNvPr id="7" name="Marcador de texto 6">
            <a:extLst>
              <a:ext uri="{FF2B5EF4-FFF2-40B4-BE49-F238E27FC236}">
                <a16:creationId xmlns:a16="http://schemas.microsoft.com/office/drawing/2014/main" id="{AEF6BC77-0FC7-4B2C-8C4B-F92CFEFDB30C}"/>
              </a:ext>
            </a:extLst>
          </p:cNvPr>
          <p:cNvSpPr>
            <a:spLocks noGrp="1"/>
          </p:cNvSpPr>
          <p:nvPr>
            <p:ph type="body" sz="quarter" idx="3"/>
          </p:nvPr>
        </p:nvSpPr>
        <p:spPr>
          <a:xfrm>
            <a:off x="5689095" y="1600200"/>
            <a:ext cx="4919472" cy="823912"/>
          </a:xfrm>
        </p:spPr>
        <p:txBody>
          <a:bodyPr/>
          <a:lstStyle/>
          <a:p>
            <a:pPr algn="ctr"/>
            <a:r>
              <a:rPr lang="es-EC" dirty="0"/>
              <a:t>Principales Actividades</a:t>
            </a:r>
          </a:p>
        </p:txBody>
      </p:sp>
      <p:sp>
        <p:nvSpPr>
          <p:cNvPr id="8" name="Marcador de contenido 7">
            <a:extLst>
              <a:ext uri="{FF2B5EF4-FFF2-40B4-BE49-F238E27FC236}">
                <a16:creationId xmlns:a16="http://schemas.microsoft.com/office/drawing/2014/main" id="{3B1EE0C4-245E-4928-A7C7-0E6A53A3B7E2}"/>
              </a:ext>
            </a:extLst>
          </p:cNvPr>
          <p:cNvSpPr>
            <a:spLocks noGrp="1"/>
          </p:cNvSpPr>
          <p:nvPr>
            <p:ph sz="quarter" idx="4"/>
          </p:nvPr>
        </p:nvSpPr>
        <p:spPr>
          <a:xfrm>
            <a:off x="6210579" y="3498215"/>
            <a:ext cx="4293909" cy="1416050"/>
          </a:xfrm>
        </p:spPr>
        <p:txBody>
          <a:bodyPr>
            <a:normAutofit/>
          </a:bodyPr>
          <a:lstStyle/>
          <a:p>
            <a:endParaRPr lang="es-MX" sz="1100" dirty="0"/>
          </a:p>
          <a:p>
            <a:endParaRPr lang="es-MX" sz="1100" dirty="0"/>
          </a:p>
          <a:p>
            <a:r>
              <a:rPr lang="es-MX" sz="1100" dirty="0"/>
              <a:t>Listado, registro, actualización y eliminación de recursos</a:t>
            </a:r>
            <a:endParaRPr lang="es-EC" sz="1100" dirty="0"/>
          </a:p>
        </p:txBody>
      </p:sp>
      <p:pic>
        <p:nvPicPr>
          <p:cNvPr id="16" name="Picture 2" descr="Computer PC PNG Transparent Images | PNG All">
            <a:extLst>
              <a:ext uri="{FF2B5EF4-FFF2-40B4-BE49-F238E27FC236}">
                <a16:creationId xmlns:a16="http://schemas.microsoft.com/office/drawing/2014/main" id="{6558229A-3234-4D34-A9FF-74CBAB26484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84609" y="3784770"/>
            <a:ext cx="1417032" cy="1417032"/>
          </a:xfrm>
          <a:prstGeom prst="rect">
            <a:avLst/>
          </a:prstGeom>
          <a:noFill/>
          <a:extLst>
            <a:ext uri="{909E8E84-426E-40DD-AFC4-6F175D3DCCD1}">
              <a14:hiddenFill xmlns:a14="http://schemas.microsoft.com/office/drawing/2010/main">
                <a:solidFill>
                  <a:srgbClr val="FFFFFF"/>
                </a:solidFill>
              </a14:hiddenFill>
            </a:ext>
          </a:extLst>
        </p:spPr>
      </p:pic>
      <p:pic>
        <p:nvPicPr>
          <p:cNvPr id="10" name="Imagen 9">
            <a:extLst>
              <a:ext uri="{FF2B5EF4-FFF2-40B4-BE49-F238E27FC236}">
                <a16:creationId xmlns:a16="http://schemas.microsoft.com/office/drawing/2014/main" id="{73CEA812-AD29-4F3D-8968-EE66993B4E1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432251" y="5128469"/>
            <a:ext cx="1653331" cy="1653331"/>
          </a:xfrm>
          <a:prstGeom prst="rect">
            <a:avLst/>
          </a:prstGeom>
        </p:spPr>
      </p:pic>
    </p:spTree>
    <p:extLst>
      <p:ext uri="{BB962C8B-B14F-4D97-AF65-F5344CB8AC3E}">
        <p14:creationId xmlns:p14="http://schemas.microsoft.com/office/powerpoint/2010/main" val="3879902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dirty="0"/>
              <a:t>SPRINT 3 - Resultados</a:t>
            </a:r>
          </a:p>
        </p:txBody>
      </p:sp>
      <p:pic>
        <p:nvPicPr>
          <p:cNvPr id="9" name="Imagen 8">
            <a:extLst>
              <a:ext uri="{FF2B5EF4-FFF2-40B4-BE49-F238E27FC236}">
                <a16:creationId xmlns:a16="http://schemas.microsoft.com/office/drawing/2014/main" id="{80515C3C-8486-4814-BF38-932AD1ADC145}"/>
              </a:ext>
            </a:extLst>
          </p:cNvPr>
          <p:cNvPicPr>
            <a:picLocks noChangeAspect="1"/>
          </p:cNvPicPr>
          <p:nvPr/>
        </p:nvPicPr>
        <p:blipFill>
          <a:blip r:embed="rId3"/>
          <a:stretch>
            <a:fillRect/>
          </a:stretch>
        </p:blipFill>
        <p:spPr>
          <a:xfrm>
            <a:off x="3511290" y="1707571"/>
            <a:ext cx="5169420" cy="2727269"/>
          </a:xfrm>
          <a:prstGeom prst="rect">
            <a:avLst/>
          </a:prstGeom>
          <a:ln>
            <a:solidFill>
              <a:schemeClr val="accent1"/>
            </a:solidFill>
          </a:ln>
        </p:spPr>
      </p:pic>
      <p:pic>
        <p:nvPicPr>
          <p:cNvPr id="10" name="Picture 2" descr="Computer PC PNG Transparent Images | PNG All">
            <a:extLst>
              <a:ext uri="{FF2B5EF4-FFF2-40B4-BE49-F238E27FC236}">
                <a16:creationId xmlns:a16="http://schemas.microsoft.com/office/drawing/2014/main" id="{519E2E3F-260F-4CD9-8EE0-25C71FA3819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86725" y="4754880"/>
            <a:ext cx="1417032" cy="1417032"/>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n 4">
            <a:extLst>
              <a:ext uri="{FF2B5EF4-FFF2-40B4-BE49-F238E27FC236}">
                <a16:creationId xmlns:a16="http://schemas.microsoft.com/office/drawing/2014/main" id="{1D1767D4-FA49-441E-8F77-88DC74E5A7E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432251" y="5128469"/>
            <a:ext cx="1653331" cy="1653331"/>
          </a:xfrm>
          <a:prstGeom prst="rect">
            <a:avLst/>
          </a:prstGeom>
        </p:spPr>
      </p:pic>
    </p:spTree>
    <p:extLst>
      <p:ext uri="{BB962C8B-B14F-4D97-AF65-F5344CB8AC3E}">
        <p14:creationId xmlns:p14="http://schemas.microsoft.com/office/powerpoint/2010/main" val="1937882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ángulo: esquinas redondeadas 14">
            <a:extLst>
              <a:ext uri="{FF2B5EF4-FFF2-40B4-BE49-F238E27FC236}">
                <a16:creationId xmlns:a16="http://schemas.microsoft.com/office/drawing/2014/main" id="{CBC8C906-CD65-4EF2-9B39-25C10DB65BDF}"/>
              </a:ext>
            </a:extLst>
          </p:cNvPr>
          <p:cNvSpPr/>
          <p:nvPr/>
        </p:nvSpPr>
        <p:spPr>
          <a:xfrm>
            <a:off x="1731981" y="2851150"/>
            <a:ext cx="2106706" cy="3434372"/>
          </a:xfrm>
          <a:prstGeom prst="roundRect">
            <a:avLst/>
          </a:prstGeom>
          <a:solidFill>
            <a:srgbClr val="FFFF66"/>
          </a:solidFill>
          <a:ln>
            <a:solidFill>
              <a:schemeClr val="tx2">
                <a:lumMod val="60000"/>
                <a:lumOff val="40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lnSpc>
                <a:spcPct val="150000"/>
              </a:lnSpc>
            </a:pPr>
            <a:endParaRPr lang="es-MX" sz="1600" b="1" dirty="0">
              <a:latin typeface="Times New Roman" panose="02020603050405020304" pitchFamily="18" charset="0"/>
              <a:cs typeface="Times New Roman" panose="02020603050405020304" pitchFamily="18" charset="0"/>
            </a:endParaRPr>
          </a:p>
          <a:p>
            <a:pPr algn="ctr">
              <a:lnSpc>
                <a:spcPct val="150000"/>
              </a:lnSpc>
            </a:pPr>
            <a:endParaRPr lang="es-ES" sz="1400" dirty="0"/>
          </a:p>
        </p:txBody>
      </p:sp>
      <p:sp>
        <p:nvSpPr>
          <p:cNvPr id="14" name="Rectángulo: esquinas redondeadas 13">
            <a:extLst>
              <a:ext uri="{FF2B5EF4-FFF2-40B4-BE49-F238E27FC236}">
                <a16:creationId xmlns:a16="http://schemas.microsoft.com/office/drawing/2014/main" id="{6363EEBF-4360-4A88-BE2E-9D5C5F4142D7}"/>
              </a:ext>
            </a:extLst>
          </p:cNvPr>
          <p:cNvSpPr/>
          <p:nvPr/>
        </p:nvSpPr>
        <p:spPr>
          <a:xfrm>
            <a:off x="5689095" y="2851150"/>
            <a:ext cx="5061210" cy="3460226"/>
          </a:xfrm>
          <a:prstGeom prst="roundRect">
            <a:avLst/>
          </a:prstGeom>
          <a:solidFill>
            <a:srgbClr val="99CCFF"/>
          </a:solidFill>
          <a:ln>
            <a:solidFill>
              <a:schemeClr val="tx2">
                <a:lumMod val="60000"/>
                <a:lumOff val="40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lnSpc>
                <a:spcPct val="150000"/>
              </a:lnSpc>
            </a:pPr>
            <a:endParaRPr lang="es-MX" sz="1600" b="1" dirty="0">
              <a:latin typeface="Times New Roman" panose="02020603050405020304" pitchFamily="18" charset="0"/>
              <a:cs typeface="Times New Roman" panose="02020603050405020304" pitchFamily="18" charset="0"/>
            </a:endParaRPr>
          </a:p>
        </p:txBody>
      </p:sp>
      <p:sp>
        <p:nvSpPr>
          <p:cNvPr id="2" name="Título 1">
            <a:extLst>
              <a:ext uri="{FF2B5EF4-FFF2-40B4-BE49-F238E27FC236}">
                <a16:creationId xmlns:a16="http://schemas.microsoft.com/office/drawing/2014/main" id="{DC08800D-50A5-4642-BEB7-4D4D8D735E57}"/>
              </a:ext>
            </a:extLst>
          </p:cNvPr>
          <p:cNvSpPr>
            <a:spLocks noGrp="1"/>
          </p:cNvSpPr>
          <p:nvPr>
            <p:ph type="title"/>
          </p:nvPr>
        </p:nvSpPr>
        <p:spPr/>
        <p:txBody>
          <a:bodyPr/>
          <a:lstStyle/>
          <a:p>
            <a:r>
              <a:rPr lang="es-EC" dirty="0"/>
              <a:t>SPRINT 4 – Usuario Administrador/Operario</a:t>
            </a:r>
          </a:p>
        </p:txBody>
      </p:sp>
      <p:sp>
        <p:nvSpPr>
          <p:cNvPr id="5" name="Marcador de texto 4">
            <a:extLst>
              <a:ext uri="{FF2B5EF4-FFF2-40B4-BE49-F238E27FC236}">
                <a16:creationId xmlns:a16="http://schemas.microsoft.com/office/drawing/2014/main" id="{DC5863C6-6D69-4B9F-915B-6262A702BE75}"/>
              </a:ext>
            </a:extLst>
          </p:cNvPr>
          <p:cNvSpPr>
            <a:spLocks noGrp="1"/>
          </p:cNvSpPr>
          <p:nvPr>
            <p:ph type="body" idx="1"/>
          </p:nvPr>
        </p:nvSpPr>
        <p:spPr/>
        <p:txBody>
          <a:bodyPr/>
          <a:lstStyle/>
          <a:p>
            <a:r>
              <a:rPr lang="es-EC" dirty="0"/>
              <a:t>	Módulos</a:t>
            </a:r>
          </a:p>
        </p:txBody>
      </p:sp>
      <p:sp>
        <p:nvSpPr>
          <p:cNvPr id="6" name="Marcador de contenido 5">
            <a:extLst>
              <a:ext uri="{FF2B5EF4-FFF2-40B4-BE49-F238E27FC236}">
                <a16:creationId xmlns:a16="http://schemas.microsoft.com/office/drawing/2014/main" id="{57DBE5EC-6EE3-461C-9B0E-195CE46955B2}"/>
              </a:ext>
            </a:extLst>
          </p:cNvPr>
          <p:cNvSpPr>
            <a:spLocks noGrp="1"/>
          </p:cNvSpPr>
          <p:nvPr>
            <p:ph sz="half" idx="2"/>
          </p:nvPr>
        </p:nvSpPr>
        <p:spPr>
          <a:xfrm>
            <a:off x="1969747" y="3314700"/>
            <a:ext cx="1737854" cy="1783080"/>
          </a:xfrm>
          <a:noFill/>
        </p:spPr>
        <p:txBody>
          <a:bodyPr wrap="square">
            <a:normAutofit/>
          </a:bodyPr>
          <a:lstStyle/>
          <a:p>
            <a:pPr marL="0" indent="0">
              <a:buNone/>
            </a:pPr>
            <a:endParaRPr lang="es-EC" dirty="0"/>
          </a:p>
          <a:p>
            <a:r>
              <a:rPr lang="es-EC" sz="1500" dirty="0"/>
              <a:t>Cuadros Alimenticios</a:t>
            </a:r>
          </a:p>
          <a:p>
            <a:r>
              <a:rPr lang="es-EC" sz="1500" dirty="0"/>
              <a:t>Lugares Alimentación</a:t>
            </a:r>
          </a:p>
        </p:txBody>
      </p:sp>
      <p:sp>
        <p:nvSpPr>
          <p:cNvPr id="7" name="Marcador de texto 6">
            <a:extLst>
              <a:ext uri="{FF2B5EF4-FFF2-40B4-BE49-F238E27FC236}">
                <a16:creationId xmlns:a16="http://schemas.microsoft.com/office/drawing/2014/main" id="{AEF6BC77-0FC7-4B2C-8C4B-F92CFEFDB30C}"/>
              </a:ext>
            </a:extLst>
          </p:cNvPr>
          <p:cNvSpPr>
            <a:spLocks noGrp="1"/>
          </p:cNvSpPr>
          <p:nvPr>
            <p:ph type="body" sz="quarter" idx="3"/>
          </p:nvPr>
        </p:nvSpPr>
        <p:spPr>
          <a:xfrm>
            <a:off x="5689095" y="1600200"/>
            <a:ext cx="4919472" cy="823912"/>
          </a:xfrm>
        </p:spPr>
        <p:txBody>
          <a:bodyPr/>
          <a:lstStyle/>
          <a:p>
            <a:pPr algn="ctr"/>
            <a:r>
              <a:rPr lang="es-EC" dirty="0"/>
              <a:t>Principales Actividades</a:t>
            </a:r>
          </a:p>
        </p:txBody>
      </p:sp>
      <p:sp>
        <p:nvSpPr>
          <p:cNvPr id="8" name="Marcador de contenido 7">
            <a:extLst>
              <a:ext uri="{FF2B5EF4-FFF2-40B4-BE49-F238E27FC236}">
                <a16:creationId xmlns:a16="http://schemas.microsoft.com/office/drawing/2014/main" id="{3B1EE0C4-245E-4928-A7C7-0E6A53A3B7E2}"/>
              </a:ext>
            </a:extLst>
          </p:cNvPr>
          <p:cNvSpPr>
            <a:spLocks noGrp="1"/>
          </p:cNvSpPr>
          <p:nvPr>
            <p:ph sz="quarter" idx="4"/>
          </p:nvPr>
        </p:nvSpPr>
        <p:spPr>
          <a:xfrm>
            <a:off x="6166110" y="3365526"/>
            <a:ext cx="4293909" cy="2379954"/>
          </a:xfrm>
        </p:spPr>
        <p:txBody>
          <a:bodyPr>
            <a:normAutofit/>
          </a:bodyPr>
          <a:lstStyle/>
          <a:p>
            <a:pPr marL="0" indent="0">
              <a:buNone/>
            </a:pPr>
            <a:endParaRPr lang="es-MX" sz="1100" dirty="0"/>
          </a:p>
          <a:p>
            <a:r>
              <a:rPr lang="es-MX" sz="1100" dirty="0"/>
              <a:t>Listado, registro, actualización y eliminación de cuadros alimenticos</a:t>
            </a:r>
          </a:p>
          <a:p>
            <a:r>
              <a:rPr lang="es-MX" sz="1100" dirty="0"/>
              <a:t>Listado, registro, actualización y eliminación de lugares de alimentación</a:t>
            </a:r>
          </a:p>
          <a:p>
            <a:pPr marL="0" indent="0">
              <a:buNone/>
            </a:pPr>
            <a:endParaRPr lang="es-EC" sz="1100" dirty="0"/>
          </a:p>
        </p:txBody>
      </p:sp>
      <p:pic>
        <p:nvPicPr>
          <p:cNvPr id="16" name="Picture 2" descr="Computer PC PNG Transparent Images | PNG All">
            <a:extLst>
              <a:ext uri="{FF2B5EF4-FFF2-40B4-BE49-F238E27FC236}">
                <a16:creationId xmlns:a16="http://schemas.microsoft.com/office/drawing/2014/main" id="{6558229A-3234-4D34-A9FF-74CBAB26484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84609" y="3784770"/>
            <a:ext cx="1417032" cy="1417032"/>
          </a:xfrm>
          <a:prstGeom prst="rect">
            <a:avLst/>
          </a:prstGeom>
          <a:noFill/>
          <a:extLst>
            <a:ext uri="{909E8E84-426E-40DD-AFC4-6F175D3DCCD1}">
              <a14:hiddenFill xmlns:a14="http://schemas.microsoft.com/office/drawing/2010/main">
                <a:solidFill>
                  <a:srgbClr val="FFFFFF"/>
                </a:solidFill>
              </a14:hiddenFill>
            </a:ext>
          </a:extLst>
        </p:spPr>
      </p:pic>
      <p:pic>
        <p:nvPicPr>
          <p:cNvPr id="10" name="Imagen 9">
            <a:extLst>
              <a:ext uri="{FF2B5EF4-FFF2-40B4-BE49-F238E27FC236}">
                <a16:creationId xmlns:a16="http://schemas.microsoft.com/office/drawing/2014/main" id="{0BCF545A-F7DC-41A2-AD33-270148C1F3E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432251" y="5128469"/>
            <a:ext cx="1653331" cy="1653331"/>
          </a:xfrm>
          <a:prstGeom prst="rect">
            <a:avLst/>
          </a:prstGeom>
        </p:spPr>
      </p:pic>
    </p:spTree>
    <p:extLst>
      <p:ext uri="{BB962C8B-B14F-4D97-AF65-F5344CB8AC3E}">
        <p14:creationId xmlns:p14="http://schemas.microsoft.com/office/powerpoint/2010/main" val="30592143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dirty="0"/>
              <a:t>SPRINT 4 - Resultados</a:t>
            </a:r>
          </a:p>
        </p:txBody>
      </p:sp>
      <p:pic>
        <p:nvPicPr>
          <p:cNvPr id="4" name="Imagen 3">
            <a:extLst>
              <a:ext uri="{FF2B5EF4-FFF2-40B4-BE49-F238E27FC236}">
                <a16:creationId xmlns:a16="http://schemas.microsoft.com/office/drawing/2014/main" id="{86F1CCBC-7745-4B8C-B6EB-734B261664E2}"/>
              </a:ext>
            </a:extLst>
          </p:cNvPr>
          <p:cNvPicPr>
            <a:picLocks noChangeAspect="1"/>
          </p:cNvPicPr>
          <p:nvPr/>
        </p:nvPicPr>
        <p:blipFill rotWithShape="1">
          <a:blip r:embed="rId3"/>
          <a:srcRect r="480"/>
          <a:stretch/>
        </p:blipFill>
        <p:spPr>
          <a:xfrm>
            <a:off x="1104897" y="1571219"/>
            <a:ext cx="4344613" cy="2291772"/>
          </a:xfrm>
          <a:prstGeom prst="rect">
            <a:avLst/>
          </a:prstGeom>
          <a:ln>
            <a:solidFill>
              <a:schemeClr val="accent1"/>
            </a:solidFill>
          </a:ln>
        </p:spPr>
      </p:pic>
      <p:pic>
        <p:nvPicPr>
          <p:cNvPr id="7" name="Imagen 6">
            <a:extLst>
              <a:ext uri="{FF2B5EF4-FFF2-40B4-BE49-F238E27FC236}">
                <a16:creationId xmlns:a16="http://schemas.microsoft.com/office/drawing/2014/main" id="{9CAFAABF-174D-459E-BB73-629DA62D8517}"/>
              </a:ext>
            </a:extLst>
          </p:cNvPr>
          <p:cNvPicPr>
            <a:picLocks noChangeAspect="1"/>
          </p:cNvPicPr>
          <p:nvPr/>
        </p:nvPicPr>
        <p:blipFill>
          <a:blip r:embed="rId4"/>
          <a:stretch>
            <a:fillRect/>
          </a:stretch>
        </p:blipFill>
        <p:spPr>
          <a:xfrm>
            <a:off x="6740970" y="3862991"/>
            <a:ext cx="4344612" cy="2291772"/>
          </a:xfrm>
          <a:prstGeom prst="rect">
            <a:avLst/>
          </a:prstGeom>
          <a:ln>
            <a:solidFill>
              <a:schemeClr val="accent1"/>
            </a:solidFill>
          </a:ln>
        </p:spPr>
      </p:pic>
      <p:pic>
        <p:nvPicPr>
          <p:cNvPr id="13" name="Picture 2" descr="Computer PC PNG Transparent Images | PNG All">
            <a:extLst>
              <a:ext uri="{FF2B5EF4-FFF2-40B4-BE49-F238E27FC236}">
                <a16:creationId xmlns:a16="http://schemas.microsoft.com/office/drawing/2014/main" id="{FB97426B-7038-490F-964E-CBA3567FE763}"/>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449510" y="3253740"/>
            <a:ext cx="1417032" cy="1417032"/>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n 5">
            <a:extLst>
              <a:ext uri="{FF2B5EF4-FFF2-40B4-BE49-F238E27FC236}">
                <a16:creationId xmlns:a16="http://schemas.microsoft.com/office/drawing/2014/main" id="{337289B1-C531-4CA9-8F6F-D73052237E0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432251" y="5128469"/>
            <a:ext cx="1653331" cy="1653331"/>
          </a:xfrm>
          <a:prstGeom prst="rect">
            <a:avLst/>
          </a:prstGeom>
        </p:spPr>
      </p:pic>
    </p:spTree>
    <p:extLst>
      <p:ext uri="{BB962C8B-B14F-4D97-AF65-F5344CB8AC3E}">
        <p14:creationId xmlns:p14="http://schemas.microsoft.com/office/powerpoint/2010/main" val="1097613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ángulo: esquinas redondeadas 14">
            <a:extLst>
              <a:ext uri="{FF2B5EF4-FFF2-40B4-BE49-F238E27FC236}">
                <a16:creationId xmlns:a16="http://schemas.microsoft.com/office/drawing/2014/main" id="{CBC8C906-CD65-4EF2-9B39-25C10DB65BDF}"/>
              </a:ext>
            </a:extLst>
          </p:cNvPr>
          <p:cNvSpPr/>
          <p:nvPr/>
        </p:nvSpPr>
        <p:spPr>
          <a:xfrm>
            <a:off x="1731981" y="2851150"/>
            <a:ext cx="2106706" cy="3434372"/>
          </a:xfrm>
          <a:prstGeom prst="roundRect">
            <a:avLst/>
          </a:prstGeom>
          <a:solidFill>
            <a:srgbClr val="FFFF66"/>
          </a:solidFill>
          <a:ln>
            <a:solidFill>
              <a:schemeClr val="tx2">
                <a:lumMod val="60000"/>
                <a:lumOff val="40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lnSpc>
                <a:spcPct val="150000"/>
              </a:lnSpc>
            </a:pPr>
            <a:endParaRPr lang="es-MX" sz="1600" b="1" dirty="0">
              <a:latin typeface="Times New Roman" panose="02020603050405020304" pitchFamily="18" charset="0"/>
              <a:cs typeface="Times New Roman" panose="02020603050405020304" pitchFamily="18" charset="0"/>
            </a:endParaRPr>
          </a:p>
          <a:p>
            <a:pPr algn="ctr">
              <a:lnSpc>
                <a:spcPct val="150000"/>
              </a:lnSpc>
            </a:pPr>
            <a:endParaRPr lang="es-ES" sz="1400" dirty="0"/>
          </a:p>
        </p:txBody>
      </p:sp>
      <p:sp>
        <p:nvSpPr>
          <p:cNvPr id="14" name="Rectángulo: esquinas redondeadas 13">
            <a:extLst>
              <a:ext uri="{FF2B5EF4-FFF2-40B4-BE49-F238E27FC236}">
                <a16:creationId xmlns:a16="http://schemas.microsoft.com/office/drawing/2014/main" id="{6363EEBF-4360-4A88-BE2E-9D5C5F4142D7}"/>
              </a:ext>
            </a:extLst>
          </p:cNvPr>
          <p:cNvSpPr/>
          <p:nvPr/>
        </p:nvSpPr>
        <p:spPr>
          <a:xfrm>
            <a:off x="5689095" y="2851150"/>
            <a:ext cx="5061210" cy="3460226"/>
          </a:xfrm>
          <a:prstGeom prst="roundRect">
            <a:avLst/>
          </a:prstGeom>
          <a:solidFill>
            <a:srgbClr val="99CCFF"/>
          </a:solidFill>
          <a:ln>
            <a:solidFill>
              <a:schemeClr val="tx2">
                <a:lumMod val="60000"/>
                <a:lumOff val="40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lnSpc>
                <a:spcPct val="150000"/>
              </a:lnSpc>
            </a:pPr>
            <a:endParaRPr lang="es-MX" sz="1600" b="1" dirty="0">
              <a:latin typeface="Times New Roman" panose="02020603050405020304" pitchFamily="18" charset="0"/>
              <a:cs typeface="Times New Roman" panose="02020603050405020304" pitchFamily="18" charset="0"/>
            </a:endParaRPr>
          </a:p>
        </p:txBody>
      </p:sp>
      <p:sp>
        <p:nvSpPr>
          <p:cNvPr id="2" name="Título 1">
            <a:extLst>
              <a:ext uri="{FF2B5EF4-FFF2-40B4-BE49-F238E27FC236}">
                <a16:creationId xmlns:a16="http://schemas.microsoft.com/office/drawing/2014/main" id="{DC08800D-50A5-4642-BEB7-4D4D8D735E57}"/>
              </a:ext>
            </a:extLst>
          </p:cNvPr>
          <p:cNvSpPr>
            <a:spLocks noGrp="1"/>
          </p:cNvSpPr>
          <p:nvPr>
            <p:ph type="title"/>
          </p:nvPr>
        </p:nvSpPr>
        <p:spPr/>
        <p:txBody>
          <a:bodyPr/>
          <a:lstStyle/>
          <a:p>
            <a:r>
              <a:rPr lang="es-EC" dirty="0"/>
              <a:t>SPRINT 5 – Usuario Administrador/Operario</a:t>
            </a:r>
          </a:p>
        </p:txBody>
      </p:sp>
      <p:sp>
        <p:nvSpPr>
          <p:cNvPr id="5" name="Marcador de texto 4">
            <a:extLst>
              <a:ext uri="{FF2B5EF4-FFF2-40B4-BE49-F238E27FC236}">
                <a16:creationId xmlns:a16="http://schemas.microsoft.com/office/drawing/2014/main" id="{DC5863C6-6D69-4B9F-915B-6262A702BE75}"/>
              </a:ext>
            </a:extLst>
          </p:cNvPr>
          <p:cNvSpPr>
            <a:spLocks noGrp="1"/>
          </p:cNvSpPr>
          <p:nvPr>
            <p:ph type="body" idx="1"/>
          </p:nvPr>
        </p:nvSpPr>
        <p:spPr/>
        <p:txBody>
          <a:bodyPr/>
          <a:lstStyle/>
          <a:p>
            <a:r>
              <a:rPr lang="es-EC" dirty="0"/>
              <a:t>	Módulos</a:t>
            </a:r>
          </a:p>
        </p:txBody>
      </p:sp>
      <p:sp>
        <p:nvSpPr>
          <p:cNvPr id="6" name="Marcador de contenido 5">
            <a:extLst>
              <a:ext uri="{FF2B5EF4-FFF2-40B4-BE49-F238E27FC236}">
                <a16:creationId xmlns:a16="http://schemas.microsoft.com/office/drawing/2014/main" id="{57DBE5EC-6EE3-461C-9B0E-195CE46955B2}"/>
              </a:ext>
            </a:extLst>
          </p:cNvPr>
          <p:cNvSpPr>
            <a:spLocks noGrp="1"/>
          </p:cNvSpPr>
          <p:nvPr>
            <p:ph sz="half" idx="2"/>
          </p:nvPr>
        </p:nvSpPr>
        <p:spPr>
          <a:xfrm>
            <a:off x="1969747" y="3314700"/>
            <a:ext cx="1737854" cy="1783080"/>
          </a:xfrm>
          <a:noFill/>
        </p:spPr>
        <p:txBody>
          <a:bodyPr wrap="square">
            <a:normAutofit lnSpcReduction="10000"/>
          </a:bodyPr>
          <a:lstStyle/>
          <a:p>
            <a:pPr marL="0" indent="0">
              <a:buNone/>
            </a:pPr>
            <a:endParaRPr lang="es-EC" dirty="0"/>
          </a:p>
          <a:p>
            <a:r>
              <a:rPr lang="es-EC" sz="1500" dirty="0"/>
              <a:t>Perfil usuario Operario</a:t>
            </a:r>
          </a:p>
          <a:p>
            <a:r>
              <a:rPr lang="es-EC" sz="1500" dirty="0"/>
              <a:t>Inicio de sesión</a:t>
            </a:r>
          </a:p>
          <a:p>
            <a:r>
              <a:rPr lang="es-EC" sz="1500" dirty="0"/>
              <a:t>Roles</a:t>
            </a:r>
          </a:p>
        </p:txBody>
      </p:sp>
      <p:sp>
        <p:nvSpPr>
          <p:cNvPr id="7" name="Marcador de texto 6">
            <a:extLst>
              <a:ext uri="{FF2B5EF4-FFF2-40B4-BE49-F238E27FC236}">
                <a16:creationId xmlns:a16="http://schemas.microsoft.com/office/drawing/2014/main" id="{AEF6BC77-0FC7-4B2C-8C4B-F92CFEFDB30C}"/>
              </a:ext>
            </a:extLst>
          </p:cNvPr>
          <p:cNvSpPr>
            <a:spLocks noGrp="1"/>
          </p:cNvSpPr>
          <p:nvPr>
            <p:ph type="body" sz="quarter" idx="3"/>
          </p:nvPr>
        </p:nvSpPr>
        <p:spPr>
          <a:xfrm>
            <a:off x="5689095" y="1600200"/>
            <a:ext cx="4919472" cy="823912"/>
          </a:xfrm>
        </p:spPr>
        <p:txBody>
          <a:bodyPr/>
          <a:lstStyle/>
          <a:p>
            <a:pPr algn="ctr"/>
            <a:r>
              <a:rPr lang="es-EC" dirty="0"/>
              <a:t>Principales Actividades</a:t>
            </a:r>
          </a:p>
        </p:txBody>
      </p:sp>
      <p:sp>
        <p:nvSpPr>
          <p:cNvPr id="8" name="Marcador de contenido 7">
            <a:extLst>
              <a:ext uri="{FF2B5EF4-FFF2-40B4-BE49-F238E27FC236}">
                <a16:creationId xmlns:a16="http://schemas.microsoft.com/office/drawing/2014/main" id="{3B1EE0C4-245E-4928-A7C7-0E6A53A3B7E2}"/>
              </a:ext>
            </a:extLst>
          </p:cNvPr>
          <p:cNvSpPr>
            <a:spLocks noGrp="1"/>
          </p:cNvSpPr>
          <p:nvPr>
            <p:ph sz="quarter" idx="4"/>
          </p:nvPr>
        </p:nvSpPr>
        <p:spPr>
          <a:xfrm>
            <a:off x="6166110" y="3365526"/>
            <a:ext cx="4293909" cy="2379954"/>
          </a:xfrm>
        </p:spPr>
        <p:txBody>
          <a:bodyPr>
            <a:normAutofit lnSpcReduction="10000"/>
          </a:bodyPr>
          <a:lstStyle/>
          <a:p>
            <a:pPr marL="0" indent="0">
              <a:buNone/>
            </a:pPr>
            <a:endParaRPr lang="es-MX" sz="1100" dirty="0"/>
          </a:p>
          <a:p>
            <a:r>
              <a:rPr lang="es-MX" sz="1100" dirty="0"/>
              <a:t>Inicio de sesión del usuario operario.</a:t>
            </a:r>
          </a:p>
          <a:p>
            <a:r>
              <a:rPr lang="es-MX" sz="1100" dirty="0"/>
              <a:t>Listado, registro, actualización y eliminación de usuarios</a:t>
            </a:r>
          </a:p>
          <a:p>
            <a:r>
              <a:rPr lang="es-MX" sz="1100" dirty="0"/>
              <a:t>Perfil del usuario</a:t>
            </a:r>
          </a:p>
          <a:p>
            <a:endParaRPr lang="es-MX" sz="1100" dirty="0"/>
          </a:p>
          <a:p>
            <a:pPr marL="0" indent="0">
              <a:buNone/>
            </a:pPr>
            <a:endParaRPr lang="es-EC" sz="1100" dirty="0"/>
          </a:p>
        </p:txBody>
      </p:sp>
      <p:pic>
        <p:nvPicPr>
          <p:cNvPr id="16" name="Picture 2" descr="Computer PC PNG Transparent Images | PNG All">
            <a:extLst>
              <a:ext uri="{FF2B5EF4-FFF2-40B4-BE49-F238E27FC236}">
                <a16:creationId xmlns:a16="http://schemas.microsoft.com/office/drawing/2014/main" id="{6558229A-3234-4D34-A9FF-74CBAB26484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84609" y="3784770"/>
            <a:ext cx="1417032" cy="1417032"/>
          </a:xfrm>
          <a:prstGeom prst="rect">
            <a:avLst/>
          </a:prstGeom>
          <a:noFill/>
          <a:extLst>
            <a:ext uri="{909E8E84-426E-40DD-AFC4-6F175D3DCCD1}">
              <a14:hiddenFill xmlns:a14="http://schemas.microsoft.com/office/drawing/2010/main">
                <a:solidFill>
                  <a:srgbClr val="FFFFFF"/>
                </a:solidFill>
              </a14:hiddenFill>
            </a:ext>
          </a:extLst>
        </p:spPr>
      </p:pic>
      <p:pic>
        <p:nvPicPr>
          <p:cNvPr id="10" name="Imagen 9">
            <a:extLst>
              <a:ext uri="{FF2B5EF4-FFF2-40B4-BE49-F238E27FC236}">
                <a16:creationId xmlns:a16="http://schemas.microsoft.com/office/drawing/2014/main" id="{5859F8C6-C332-4648-B03C-8DB73C1AC51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432251" y="5128469"/>
            <a:ext cx="1653331" cy="1653331"/>
          </a:xfrm>
          <a:prstGeom prst="rect">
            <a:avLst/>
          </a:prstGeom>
        </p:spPr>
      </p:pic>
    </p:spTree>
    <p:extLst>
      <p:ext uri="{BB962C8B-B14F-4D97-AF65-F5344CB8AC3E}">
        <p14:creationId xmlns:p14="http://schemas.microsoft.com/office/powerpoint/2010/main" val="677830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dirty="0"/>
              <a:t>SPRINT 5 - Resultados</a:t>
            </a:r>
          </a:p>
        </p:txBody>
      </p:sp>
      <p:pic>
        <p:nvPicPr>
          <p:cNvPr id="5" name="Imagen 4">
            <a:extLst>
              <a:ext uri="{FF2B5EF4-FFF2-40B4-BE49-F238E27FC236}">
                <a16:creationId xmlns:a16="http://schemas.microsoft.com/office/drawing/2014/main" id="{1E175C51-5E2A-48EA-B75C-C84CB4859CF9}"/>
              </a:ext>
            </a:extLst>
          </p:cNvPr>
          <p:cNvPicPr>
            <a:picLocks noChangeAspect="1"/>
          </p:cNvPicPr>
          <p:nvPr/>
        </p:nvPicPr>
        <p:blipFill>
          <a:blip r:embed="rId3"/>
          <a:stretch>
            <a:fillRect/>
          </a:stretch>
        </p:blipFill>
        <p:spPr>
          <a:xfrm>
            <a:off x="1106419" y="1571219"/>
            <a:ext cx="4344612" cy="2291772"/>
          </a:xfrm>
          <a:prstGeom prst="rect">
            <a:avLst/>
          </a:prstGeom>
          <a:ln>
            <a:solidFill>
              <a:schemeClr val="accent1"/>
            </a:solidFill>
          </a:ln>
        </p:spPr>
      </p:pic>
      <p:pic>
        <p:nvPicPr>
          <p:cNvPr id="8" name="Imagen 7">
            <a:extLst>
              <a:ext uri="{FF2B5EF4-FFF2-40B4-BE49-F238E27FC236}">
                <a16:creationId xmlns:a16="http://schemas.microsoft.com/office/drawing/2014/main" id="{33F7281E-1FE8-4B85-9C97-B10365406E7A}"/>
              </a:ext>
            </a:extLst>
          </p:cNvPr>
          <p:cNvPicPr>
            <a:picLocks noChangeAspect="1"/>
          </p:cNvPicPr>
          <p:nvPr/>
        </p:nvPicPr>
        <p:blipFill>
          <a:blip r:embed="rId4"/>
          <a:stretch>
            <a:fillRect/>
          </a:stretch>
        </p:blipFill>
        <p:spPr>
          <a:xfrm>
            <a:off x="1105659" y="4140895"/>
            <a:ext cx="4346131" cy="2291772"/>
          </a:xfrm>
          <a:prstGeom prst="rect">
            <a:avLst/>
          </a:prstGeom>
          <a:ln>
            <a:solidFill>
              <a:schemeClr val="accent1"/>
            </a:solidFill>
          </a:ln>
        </p:spPr>
      </p:pic>
      <p:pic>
        <p:nvPicPr>
          <p:cNvPr id="10" name="Imagen 9">
            <a:extLst>
              <a:ext uri="{FF2B5EF4-FFF2-40B4-BE49-F238E27FC236}">
                <a16:creationId xmlns:a16="http://schemas.microsoft.com/office/drawing/2014/main" id="{65C1A4CB-8C89-48E8-A378-14C2BE682478}"/>
              </a:ext>
            </a:extLst>
          </p:cNvPr>
          <p:cNvPicPr>
            <a:picLocks noChangeAspect="1"/>
          </p:cNvPicPr>
          <p:nvPr/>
        </p:nvPicPr>
        <p:blipFill>
          <a:blip r:embed="rId5"/>
          <a:stretch>
            <a:fillRect/>
          </a:stretch>
        </p:blipFill>
        <p:spPr>
          <a:xfrm>
            <a:off x="6740969" y="1571219"/>
            <a:ext cx="4344612" cy="2292119"/>
          </a:xfrm>
          <a:prstGeom prst="rect">
            <a:avLst/>
          </a:prstGeom>
          <a:ln>
            <a:solidFill>
              <a:schemeClr val="accent1"/>
            </a:solidFill>
          </a:ln>
        </p:spPr>
      </p:pic>
      <p:pic>
        <p:nvPicPr>
          <p:cNvPr id="11" name="Imagen 10">
            <a:extLst>
              <a:ext uri="{FF2B5EF4-FFF2-40B4-BE49-F238E27FC236}">
                <a16:creationId xmlns:a16="http://schemas.microsoft.com/office/drawing/2014/main" id="{18866DE9-9C97-4275-9107-EC643620A96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251382" y="4081642"/>
            <a:ext cx="3323786" cy="2351025"/>
          </a:xfrm>
          <a:prstGeom prst="rect">
            <a:avLst/>
          </a:prstGeom>
        </p:spPr>
      </p:pic>
      <p:pic>
        <p:nvPicPr>
          <p:cNvPr id="12" name="Picture 2" descr="Computer PC PNG Transparent Images | PNG All">
            <a:extLst>
              <a:ext uri="{FF2B5EF4-FFF2-40B4-BE49-F238E27FC236}">
                <a16:creationId xmlns:a16="http://schemas.microsoft.com/office/drawing/2014/main" id="{43F3E315-8B33-4A07-9BA6-24DCFF9B052A}"/>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449510" y="3253740"/>
            <a:ext cx="1417032" cy="1417032"/>
          </a:xfrm>
          <a:prstGeom prst="rect">
            <a:avLst/>
          </a:prstGeom>
          <a:noFill/>
          <a:extLst>
            <a:ext uri="{909E8E84-426E-40DD-AFC4-6F175D3DCCD1}">
              <a14:hiddenFill xmlns:a14="http://schemas.microsoft.com/office/drawing/2010/main">
                <a:solidFill>
                  <a:srgbClr val="FFFFFF"/>
                </a:solidFill>
              </a14:hiddenFill>
            </a:ext>
          </a:extLst>
        </p:spPr>
      </p:pic>
      <p:pic>
        <p:nvPicPr>
          <p:cNvPr id="9" name="Imagen 8">
            <a:extLst>
              <a:ext uri="{FF2B5EF4-FFF2-40B4-BE49-F238E27FC236}">
                <a16:creationId xmlns:a16="http://schemas.microsoft.com/office/drawing/2014/main" id="{4001C5AA-CE1C-4C4A-8840-637005E217B1}"/>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432251" y="5128469"/>
            <a:ext cx="1653331" cy="1653331"/>
          </a:xfrm>
          <a:prstGeom prst="rect">
            <a:avLst/>
          </a:prstGeom>
        </p:spPr>
      </p:pic>
    </p:spTree>
    <p:extLst>
      <p:ext uri="{BB962C8B-B14F-4D97-AF65-F5344CB8AC3E}">
        <p14:creationId xmlns:p14="http://schemas.microsoft.com/office/powerpoint/2010/main" val="2959017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C08800D-50A5-4642-BEB7-4D4D8D735E57}"/>
              </a:ext>
            </a:extLst>
          </p:cNvPr>
          <p:cNvSpPr>
            <a:spLocks noGrp="1"/>
          </p:cNvSpPr>
          <p:nvPr>
            <p:ph type="title"/>
          </p:nvPr>
        </p:nvSpPr>
        <p:spPr/>
        <p:txBody>
          <a:bodyPr/>
          <a:lstStyle/>
          <a:p>
            <a:r>
              <a:rPr lang="es-EC" dirty="0"/>
              <a:t>SPRINT 6 – Pruebas y Despliegue</a:t>
            </a:r>
          </a:p>
        </p:txBody>
      </p:sp>
      <p:sp>
        <p:nvSpPr>
          <p:cNvPr id="6" name="Marcador de contenido 5">
            <a:extLst>
              <a:ext uri="{FF2B5EF4-FFF2-40B4-BE49-F238E27FC236}">
                <a16:creationId xmlns:a16="http://schemas.microsoft.com/office/drawing/2014/main" id="{57DBE5EC-6EE3-461C-9B0E-195CE46955B2}"/>
              </a:ext>
            </a:extLst>
          </p:cNvPr>
          <p:cNvSpPr>
            <a:spLocks noGrp="1"/>
          </p:cNvSpPr>
          <p:nvPr>
            <p:ph sz="half" idx="2"/>
          </p:nvPr>
        </p:nvSpPr>
        <p:spPr>
          <a:xfrm>
            <a:off x="1104900" y="1600200"/>
            <a:ext cx="4919472" cy="4572000"/>
          </a:xfrm>
        </p:spPr>
        <p:txBody>
          <a:bodyPr>
            <a:normAutofit lnSpcReduction="10000"/>
          </a:bodyPr>
          <a:lstStyle/>
          <a:p>
            <a:endParaRPr lang="es-EC" dirty="0"/>
          </a:p>
          <a:p>
            <a:r>
              <a:rPr lang="es-EC" dirty="0"/>
              <a:t>Pruebas de carga</a:t>
            </a:r>
          </a:p>
          <a:p>
            <a:endParaRPr lang="es-EC" dirty="0"/>
          </a:p>
          <a:p>
            <a:endParaRPr lang="es-EC" dirty="0"/>
          </a:p>
          <a:p>
            <a:r>
              <a:rPr lang="es-EC" dirty="0"/>
              <a:t>Pruebas de compatibilidad</a:t>
            </a:r>
          </a:p>
          <a:p>
            <a:endParaRPr lang="es-EC" dirty="0"/>
          </a:p>
          <a:p>
            <a:r>
              <a:rPr lang="es-EC" dirty="0"/>
              <a:t>Pruebas de funcionalidad</a:t>
            </a:r>
          </a:p>
          <a:p>
            <a:endParaRPr lang="es-EC" dirty="0"/>
          </a:p>
          <a:p>
            <a:r>
              <a:rPr lang="es-EC" dirty="0"/>
              <a:t>Despliegue del Sistema Web</a:t>
            </a:r>
          </a:p>
        </p:txBody>
      </p:sp>
      <p:sp>
        <p:nvSpPr>
          <p:cNvPr id="8" name="Marcador de contenido 7">
            <a:extLst>
              <a:ext uri="{FF2B5EF4-FFF2-40B4-BE49-F238E27FC236}">
                <a16:creationId xmlns:a16="http://schemas.microsoft.com/office/drawing/2014/main" id="{3B1EE0C4-245E-4928-A7C7-0E6A53A3B7E2}"/>
              </a:ext>
            </a:extLst>
          </p:cNvPr>
          <p:cNvSpPr>
            <a:spLocks noGrp="1"/>
          </p:cNvSpPr>
          <p:nvPr>
            <p:ph sz="quarter" idx="4"/>
          </p:nvPr>
        </p:nvSpPr>
        <p:spPr>
          <a:xfrm>
            <a:off x="6827520" y="1600200"/>
            <a:ext cx="4258062" cy="4572000"/>
          </a:xfrm>
        </p:spPr>
        <p:txBody>
          <a:bodyPr>
            <a:normAutofit lnSpcReduction="10000"/>
          </a:bodyPr>
          <a:lstStyle/>
          <a:p>
            <a:r>
              <a:rPr lang="es-EC" sz="1600" dirty="0"/>
              <a:t>Configuración de Apache </a:t>
            </a:r>
            <a:r>
              <a:rPr lang="es-EC" sz="1600" dirty="0" err="1"/>
              <a:t>JMeter</a:t>
            </a:r>
            <a:endParaRPr lang="es-EC" sz="1600" dirty="0"/>
          </a:p>
          <a:p>
            <a:r>
              <a:rPr lang="es-EC" sz="1600" dirty="0"/>
              <a:t>Primera prueba a (100 Peticiones)</a:t>
            </a:r>
          </a:p>
          <a:p>
            <a:r>
              <a:rPr lang="es-EC" sz="1600" dirty="0"/>
              <a:t>Segunda prueba a (500 Peticiones)</a:t>
            </a:r>
          </a:p>
          <a:p>
            <a:r>
              <a:rPr lang="es-EC" sz="1600" dirty="0"/>
              <a:t>Tercera prueba a (1000 Peticiones)</a:t>
            </a:r>
          </a:p>
          <a:p>
            <a:r>
              <a:rPr lang="es-EC" sz="1600" dirty="0"/>
              <a:t>Pruebas en los 3 principales navegadores: Google Chrome, Mozilla Firefox, Microsoft Edge.</a:t>
            </a:r>
          </a:p>
          <a:p>
            <a:r>
              <a:rPr lang="es-EC" sz="1600" dirty="0"/>
              <a:t>Pruebas a los diferentes módulos,</a:t>
            </a:r>
          </a:p>
          <a:p>
            <a:r>
              <a:rPr lang="es-EC" sz="1600" dirty="0"/>
              <a:t>Aceptación por parte de los usuarios finales</a:t>
            </a:r>
          </a:p>
          <a:p>
            <a:pPr marL="0" indent="0">
              <a:buNone/>
            </a:pPr>
            <a:endParaRPr lang="es-EC" sz="1600" dirty="0"/>
          </a:p>
          <a:p>
            <a:r>
              <a:rPr lang="es-EC" sz="1600" dirty="0" err="1"/>
              <a:t>Despliegeue</a:t>
            </a:r>
            <a:r>
              <a:rPr lang="es-EC" sz="1600" dirty="0"/>
              <a:t> del sistema web a </a:t>
            </a:r>
            <a:r>
              <a:rPr lang="es-EC" sz="1600" dirty="0" err="1"/>
              <a:t>Heroku</a:t>
            </a:r>
            <a:r>
              <a:rPr lang="es-EC" sz="1600" dirty="0"/>
              <a:t> + </a:t>
            </a:r>
            <a:r>
              <a:rPr lang="es-EC" sz="1600" dirty="0" err="1"/>
              <a:t>Vercel</a:t>
            </a:r>
            <a:endParaRPr lang="es-EC" sz="1600" dirty="0"/>
          </a:p>
          <a:p>
            <a:endParaRPr lang="es-EC" sz="1600" dirty="0"/>
          </a:p>
          <a:p>
            <a:endParaRPr lang="es-EC" sz="1600" dirty="0"/>
          </a:p>
          <a:p>
            <a:endParaRPr lang="es-EC" sz="1600" dirty="0"/>
          </a:p>
          <a:p>
            <a:endParaRPr lang="es-EC" sz="1600" dirty="0"/>
          </a:p>
        </p:txBody>
      </p:sp>
      <p:sp>
        <p:nvSpPr>
          <p:cNvPr id="9" name="Abrir llave 8">
            <a:extLst>
              <a:ext uri="{FF2B5EF4-FFF2-40B4-BE49-F238E27FC236}">
                <a16:creationId xmlns:a16="http://schemas.microsoft.com/office/drawing/2014/main" id="{395B652A-72AF-48A4-9379-49109DB9E27B}"/>
              </a:ext>
            </a:extLst>
          </p:cNvPr>
          <p:cNvSpPr/>
          <p:nvPr/>
        </p:nvSpPr>
        <p:spPr>
          <a:xfrm>
            <a:off x="6095241" y="1600200"/>
            <a:ext cx="457959" cy="1515862"/>
          </a:xfrm>
          <a:prstGeom prst="leftBrace">
            <a:avLst/>
          </a:prstGeom>
          <a:ln w="31750">
            <a:solidFill>
              <a:srgbClr val="006699"/>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sp>
        <p:nvSpPr>
          <p:cNvPr id="10" name="Abrir llave 9">
            <a:extLst>
              <a:ext uri="{FF2B5EF4-FFF2-40B4-BE49-F238E27FC236}">
                <a16:creationId xmlns:a16="http://schemas.microsoft.com/office/drawing/2014/main" id="{EB39935F-7926-4F00-BAAA-2D90C5E13309}"/>
              </a:ext>
            </a:extLst>
          </p:cNvPr>
          <p:cNvSpPr/>
          <p:nvPr/>
        </p:nvSpPr>
        <p:spPr>
          <a:xfrm>
            <a:off x="6095241" y="3314141"/>
            <a:ext cx="457958" cy="494380"/>
          </a:xfrm>
          <a:prstGeom prst="leftBrace">
            <a:avLst/>
          </a:prstGeom>
          <a:ln w="31750">
            <a:solidFill>
              <a:srgbClr val="006699"/>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sp>
        <p:nvSpPr>
          <p:cNvPr id="11" name="Abrir llave 10">
            <a:extLst>
              <a:ext uri="{FF2B5EF4-FFF2-40B4-BE49-F238E27FC236}">
                <a16:creationId xmlns:a16="http://schemas.microsoft.com/office/drawing/2014/main" id="{941B4536-4CF2-4242-A5CF-96FECC015370}"/>
              </a:ext>
            </a:extLst>
          </p:cNvPr>
          <p:cNvSpPr/>
          <p:nvPr/>
        </p:nvSpPr>
        <p:spPr>
          <a:xfrm>
            <a:off x="6095241" y="4006600"/>
            <a:ext cx="457958" cy="1172365"/>
          </a:xfrm>
          <a:prstGeom prst="leftBrace">
            <a:avLst/>
          </a:prstGeom>
          <a:ln w="31750">
            <a:solidFill>
              <a:srgbClr val="006699"/>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sp>
        <p:nvSpPr>
          <p:cNvPr id="12" name="Abrir llave 11">
            <a:extLst>
              <a:ext uri="{FF2B5EF4-FFF2-40B4-BE49-F238E27FC236}">
                <a16:creationId xmlns:a16="http://schemas.microsoft.com/office/drawing/2014/main" id="{66A7EF31-768E-415B-AFF3-C7CA2E9B6CFD}"/>
              </a:ext>
            </a:extLst>
          </p:cNvPr>
          <p:cNvSpPr/>
          <p:nvPr/>
        </p:nvSpPr>
        <p:spPr>
          <a:xfrm>
            <a:off x="6095242" y="5304808"/>
            <a:ext cx="457958" cy="740886"/>
          </a:xfrm>
          <a:prstGeom prst="leftBrace">
            <a:avLst/>
          </a:prstGeom>
          <a:ln w="31750">
            <a:solidFill>
              <a:srgbClr val="006699"/>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pic>
        <p:nvPicPr>
          <p:cNvPr id="13" name="Imagen 12">
            <a:extLst>
              <a:ext uri="{FF2B5EF4-FFF2-40B4-BE49-F238E27FC236}">
                <a16:creationId xmlns:a16="http://schemas.microsoft.com/office/drawing/2014/main" id="{B4588FCF-3E48-41D2-AE9C-507E32DD76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432251" y="5128469"/>
            <a:ext cx="1653331" cy="1653331"/>
          </a:xfrm>
          <a:prstGeom prst="rect">
            <a:avLst/>
          </a:prstGeom>
        </p:spPr>
      </p:pic>
    </p:spTree>
    <p:extLst>
      <p:ext uri="{BB962C8B-B14F-4D97-AF65-F5344CB8AC3E}">
        <p14:creationId xmlns:p14="http://schemas.microsoft.com/office/powerpoint/2010/main" val="1859353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dirty="0"/>
              <a:t>Introducción</a:t>
            </a:r>
          </a:p>
        </p:txBody>
      </p:sp>
      <p:sp>
        <p:nvSpPr>
          <p:cNvPr id="4" name="Marcador de texto 3"/>
          <p:cNvSpPr>
            <a:spLocks noGrp="1"/>
          </p:cNvSpPr>
          <p:nvPr>
            <p:ph type="body" sz="half" idx="2"/>
          </p:nvPr>
        </p:nvSpPr>
        <p:spPr/>
        <p:txBody>
          <a:bodyPr rtlCol="0"/>
          <a:lstStyle/>
          <a:p>
            <a:pPr algn="just" rtl="0"/>
            <a:r>
              <a:rPr lang="es-MX" dirty="0" err="1"/>
              <a:t>InConcerto</a:t>
            </a:r>
            <a:r>
              <a:rPr lang="es-MX" dirty="0"/>
              <a:t> es una organización compuesta de artistas, sociólogos, comunicadores y gestores culturales que crean espacios y canales para difundir y revalorizar la música clásica en nuestra época y lugar a través de proyectos que resignifican los protocolos que han situado a ésta, como un arte de y para una determinada clase social e intelectual </a:t>
            </a:r>
          </a:p>
          <a:p>
            <a:pPr rtl="0"/>
            <a:endParaRPr lang="es-ES" dirty="0"/>
          </a:p>
        </p:txBody>
      </p:sp>
      <p:pic>
        <p:nvPicPr>
          <p:cNvPr id="28" name="Marcador de contenido 27">
            <a:extLst>
              <a:ext uri="{FF2B5EF4-FFF2-40B4-BE49-F238E27FC236}">
                <a16:creationId xmlns:a16="http://schemas.microsoft.com/office/drawing/2014/main" id="{E7A59EBF-E1CB-4A91-AB47-B36936573CC5}"/>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15168" r="8108"/>
          <a:stretch/>
        </p:blipFill>
        <p:spPr>
          <a:xfrm>
            <a:off x="6411900" y="1600200"/>
            <a:ext cx="4673682" cy="3424806"/>
          </a:xfrm>
        </p:spPr>
      </p:pic>
      <p:pic>
        <p:nvPicPr>
          <p:cNvPr id="29" name="Imagen 28">
            <a:extLst>
              <a:ext uri="{FF2B5EF4-FFF2-40B4-BE49-F238E27FC236}">
                <a16:creationId xmlns:a16="http://schemas.microsoft.com/office/drawing/2014/main" id="{18684AB2-90B1-45D5-B392-BD484ED1A45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432251" y="5128469"/>
            <a:ext cx="1653331" cy="1653331"/>
          </a:xfrm>
          <a:prstGeom prst="rect">
            <a:avLst/>
          </a:prstGeom>
        </p:spPr>
      </p:pic>
    </p:spTree>
    <p:extLst>
      <p:ext uri="{BB962C8B-B14F-4D97-AF65-F5344CB8AC3E}">
        <p14:creationId xmlns:p14="http://schemas.microsoft.com/office/powerpoint/2010/main" val="3197023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2E5FD73-E7FC-4E7F-93C4-BE9770A14764}"/>
              </a:ext>
            </a:extLst>
          </p:cNvPr>
          <p:cNvSpPr>
            <a:spLocks noGrp="1"/>
          </p:cNvSpPr>
          <p:nvPr>
            <p:ph type="title"/>
          </p:nvPr>
        </p:nvSpPr>
        <p:spPr/>
        <p:txBody>
          <a:bodyPr/>
          <a:lstStyle/>
          <a:p>
            <a:r>
              <a:rPr lang="es-MX" dirty="0"/>
              <a:t>PRUEBAS DE CARGA</a:t>
            </a:r>
            <a:endParaRPr lang="es-EC" dirty="0"/>
          </a:p>
        </p:txBody>
      </p:sp>
      <p:sp>
        <p:nvSpPr>
          <p:cNvPr id="8" name="Marcador de contenido 7">
            <a:extLst>
              <a:ext uri="{FF2B5EF4-FFF2-40B4-BE49-F238E27FC236}">
                <a16:creationId xmlns:a16="http://schemas.microsoft.com/office/drawing/2014/main" id="{72ABBDCD-2493-4066-95B0-DAC9DB962ED5}"/>
              </a:ext>
            </a:extLst>
          </p:cNvPr>
          <p:cNvSpPr>
            <a:spLocks noGrp="1"/>
          </p:cNvSpPr>
          <p:nvPr>
            <p:ph sz="half" idx="2"/>
          </p:nvPr>
        </p:nvSpPr>
        <p:spPr/>
        <p:txBody>
          <a:bodyPr/>
          <a:lstStyle/>
          <a:p>
            <a:r>
              <a:rPr lang="es-MX" dirty="0"/>
              <a:t>Las pruebas de rendimiento sirven para determinar la rapidez de un sistema mientras realiza una tarea en determinadas condiciones de trabajo [9]. El tipo de pruebas de rendimiento más sencillo, son las pruebas de carga, estas nos permiten observar el comportamiento de una aplicación bajo una cantidad esperada de peticiones. Esta carga puede interpretarse como el número estimado de usuarios concurrentes a nuestro sistema web, que realizan una cantidad determinada de transacciones, durante el tiempo que dura la carga. </a:t>
            </a:r>
            <a:endParaRPr lang="es-EC" dirty="0"/>
          </a:p>
        </p:txBody>
      </p:sp>
      <p:pic>
        <p:nvPicPr>
          <p:cNvPr id="9" name="Marcador de contenido 8">
            <a:extLst>
              <a:ext uri="{FF2B5EF4-FFF2-40B4-BE49-F238E27FC236}">
                <a16:creationId xmlns:a16="http://schemas.microsoft.com/office/drawing/2014/main" id="{F93FBC8B-805C-48AF-9C44-A7B47CDEBAB9}"/>
              </a:ext>
            </a:extLst>
          </p:cNvPr>
          <p:cNvPicPr>
            <a:picLocks noGrp="1"/>
          </p:cNvPicPr>
          <p:nvPr>
            <p:ph sz="half" idx="1"/>
          </p:nvPr>
        </p:nvPicPr>
        <p:blipFill>
          <a:blip r:embed="rId2"/>
          <a:stretch>
            <a:fillRect/>
          </a:stretch>
        </p:blipFill>
        <p:spPr>
          <a:xfrm>
            <a:off x="1104900" y="1600200"/>
            <a:ext cx="4914900" cy="2570677"/>
          </a:xfrm>
          <a:prstGeom prst="rect">
            <a:avLst/>
          </a:prstGeom>
          <a:ln>
            <a:solidFill>
              <a:schemeClr val="tx1"/>
            </a:solidFill>
          </a:ln>
        </p:spPr>
      </p:pic>
      <p:pic>
        <p:nvPicPr>
          <p:cNvPr id="1026" name="Picture 2" descr="miro.medium.com/max/1200/1*_rW50VLwIbJZv7EuNFOm...">
            <a:extLst>
              <a:ext uri="{FF2B5EF4-FFF2-40B4-BE49-F238E27FC236}">
                <a16:creationId xmlns:a16="http://schemas.microsoft.com/office/drawing/2014/main" id="{1363D8EA-8898-4000-9351-F7926D522EF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59422" y="4206684"/>
            <a:ext cx="3162993" cy="2003244"/>
          </a:xfrm>
          <a:prstGeom prst="rect">
            <a:avLst/>
          </a:prstGeom>
          <a:noFill/>
          <a:extLst>
            <a:ext uri="{909E8E84-426E-40DD-AFC4-6F175D3DCCD1}">
              <a14:hiddenFill xmlns:a14="http://schemas.microsoft.com/office/drawing/2010/main">
                <a:solidFill>
                  <a:srgbClr val="FFFFFF"/>
                </a:solidFill>
              </a14:hiddenFill>
            </a:ext>
          </a:extLst>
        </p:spPr>
      </p:pic>
      <p:pic>
        <p:nvPicPr>
          <p:cNvPr id="11" name="Imagen 10">
            <a:extLst>
              <a:ext uri="{FF2B5EF4-FFF2-40B4-BE49-F238E27FC236}">
                <a16:creationId xmlns:a16="http://schemas.microsoft.com/office/drawing/2014/main" id="{ECD9482C-52FF-4EB5-9DBC-C328B79AD24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432251" y="5128469"/>
            <a:ext cx="1653331" cy="1653331"/>
          </a:xfrm>
          <a:prstGeom prst="rect">
            <a:avLst/>
          </a:prstGeom>
        </p:spPr>
      </p:pic>
    </p:spTree>
    <p:extLst>
      <p:ext uri="{BB962C8B-B14F-4D97-AF65-F5344CB8AC3E}">
        <p14:creationId xmlns:p14="http://schemas.microsoft.com/office/powerpoint/2010/main" val="12059299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dirty="0"/>
              <a:t>PRUEBAS DE COMPATIBILIDAD</a:t>
            </a:r>
          </a:p>
        </p:txBody>
      </p:sp>
      <p:sp>
        <p:nvSpPr>
          <p:cNvPr id="3" name="Marcador de contenido 2"/>
          <p:cNvSpPr>
            <a:spLocks noGrp="1"/>
          </p:cNvSpPr>
          <p:nvPr>
            <p:ph sz="half" idx="1"/>
          </p:nvPr>
        </p:nvSpPr>
        <p:spPr>
          <a:xfrm>
            <a:off x="1104900" y="1600200"/>
            <a:ext cx="4177314" cy="4571999"/>
          </a:xfrm>
        </p:spPr>
        <p:txBody>
          <a:bodyPr rtlCol="0"/>
          <a:lstStyle/>
          <a:p>
            <a:r>
              <a:rPr lang="es-EC" sz="1800" dirty="0">
                <a:effectLst/>
                <a:latin typeface="Arial" panose="020B0604020202020204" pitchFamily="34" charset="0"/>
                <a:ea typeface="Times New Roman" panose="02020603050405020304" pitchFamily="18" charset="0"/>
                <a:cs typeface="Arial" panose="020B0604020202020204" pitchFamily="34" charset="0"/>
              </a:rPr>
              <a:t>Las pruebas de compatibilidad son las pruebas que se realizarán en un software o aplicación determinado y que comprobarán que el desarrollo es compatible con todos los navegadores de internet y todos los sistemas operativos del marcado [10].</a:t>
            </a:r>
          </a:p>
          <a:p>
            <a:r>
              <a:rPr lang="es-EC" sz="1800" dirty="0">
                <a:effectLst/>
                <a:latin typeface="Arial" panose="020B0604020202020204" pitchFamily="34" charset="0"/>
                <a:ea typeface="Times New Roman" panose="02020603050405020304" pitchFamily="18" charset="0"/>
                <a:cs typeface="Arial" panose="020B0604020202020204" pitchFamily="34" charset="0"/>
              </a:rPr>
              <a:t> Permiten verificar el correcto comportamiento de las interfaces y con ello cumplir con los requerimientos del usuario.</a:t>
            </a:r>
            <a:endParaRPr lang="es-EC" sz="1800" dirty="0">
              <a:effectLst/>
              <a:latin typeface="Arial" panose="020B0604020202020204" pitchFamily="34" charset="0"/>
              <a:ea typeface="Calibri" panose="020F0502020204030204" pitchFamily="34" charset="0"/>
              <a:cs typeface="Times New Roman" panose="02020603050405020304" pitchFamily="18" charset="0"/>
            </a:endParaRPr>
          </a:p>
          <a:p>
            <a:pPr rtl="0"/>
            <a:endParaRPr lang="es-ES" dirty="0"/>
          </a:p>
        </p:txBody>
      </p:sp>
      <p:graphicFrame>
        <p:nvGraphicFramePr>
          <p:cNvPr id="16" name="Marcador de contenido 15"/>
          <p:cNvGraphicFramePr>
            <a:graphicFrameLocks noGrp="1"/>
          </p:cNvGraphicFramePr>
          <p:nvPr>
            <p:ph sz="half" idx="2"/>
            <p:extLst>
              <p:ext uri="{D42A27DB-BD31-4B8C-83A1-F6EECF244321}">
                <p14:modId xmlns:p14="http://schemas.microsoft.com/office/powerpoint/2010/main" val="3943655059"/>
              </p:ext>
            </p:extLst>
          </p:nvPr>
        </p:nvGraphicFramePr>
        <p:xfrm>
          <a:off x="5582538" y="1602419"/>
          <a:ext cx="5503044" cy="2377440"/>
        </p:xfrm>
        <a:graphic>
          <a:graphicData uri="http://schemas.openxmlformats.org/drawingml/2006/table">
            <a:tbl>
              <a:tblPr firstRow="1" bandRow="1">
                <a:tableStyleId>{5C22544A-7EE6-4342-B048-85BDC9FD1C3A}</a:tableStyleId>
              </a:tblPr>
              <a:tblGrid>
                <a:gridCol w="1834348">
                  <a:extLst>
                    <a:ext uri="{9D8B030D-6E8A-4147-A177-3AD203B41FA5}">
                      <a16:colId xmlns:a16="http://schemas.microsoft.com/office/drawing/2014/main" val="20000"/>
                    </a:ext>
                  </a:extLst>
                </a:gridCol>
                <a:gridCol w="1834348">
                  <a:extLst>
                    <a:ext uri="{9D8B030D-6E8A-4147-A177-3AD203B41FA5}">
                      <a16:colId xmlns:a16="http://schemas.microsoft.com/office/drawing/2014/main" val="20001"/>
                    </a:ext>
                  </a:extLst>
                </a:gridCol>
                <a:gridCol w="1834348">
                  <a:extLst>
                    <a:ext uri="{9D8B030D-6E8A-4147-A177-3AD203B41FA5}">
                      <a16:colId xmlns:a16="http://schemas.microsoft.com/office/drawing/2014/main" val="20002"/>
                    </a:ext>
                  </a:extLst>
                </a:gridCol>
              </a:tblGrid>
              <a:tr h="457200">
                <a:tc>
                  <a:txBody>
                    <a:bodyPr/>
                    <a:lstStyle/>
                    <a:p>
                      <a:pPr algn="ctr" rtl="0"/>
                      <a:r>
                        <a:rPr lang="es-ES" noProof="0" dirty="0"/>
                        <a:t>Nombre</a:t>
                      </a:r>
                    </a:p>
                  </a:txBody>
                  <a:tcPr anchor="ctr">
                    <a:solidFill>
                      <a:srgbClr val="006699"/>
                    </a:solidFill>
                  </a:tcPr>
                </a:tc>
                <a:tc>
                  <a:txBody>
                    <a:bodyPr/>
                    <a:lstStyle/>
                    <a:p>
                      <a:pPr algn="ctr" rtl="0"/>
                      <a:r>
                        <a:rPr lang="es-ES" noProof="0" dirty="0"/>
                        <a:t>Versión</a:t>
                      </a:r>
                    </a:p>
                  </a:txBody>
                  <a:tcPr anchor="ctr">
                    <a:solidFill>
                      <a:srgbClr val="006699"/>
                    </a:solidFill>
                  </a:tcPr>
                </a:tc>
                <a:tc>
                  <a:txBody>
                    <a:bodyPr/>
                    <a:lstStyle/>
                    <a:p>
                      <a:pPr algn="ctr" rtl="0"/>
                      <a:r>
                        <a:rPr lang="es-ES" noProof="0" dirty="0"/>
                        <a:t>Observación</a:t>
                      </a:r>
                    </a:p>
                  </a:txBody>
                  <a:tcPr anchor="ctr">
                    <a:solidFill>
                      <a:srgbClr val="006699"/>
                    </a:solidFill>
                  </a:tcPr>
                </a:tc>
                <a:extLst>
                  <a:ext uri="{0D108BD9-81ED-4DB2-BD59-A6C34878D82A}">
                    <a16:rowId xmlns:a16="http://schemas.microsoft.com/office/drawing/2014/main" val="10000"/>
                  </a:ext>
                </a:extLst>
              </a:tr>
              <a:tr h="457200">
                <a:tc>
                  <a:txBody>
                    <a:bodyPr/>
                    <a:lstStyle/>
                    <a:p>
                      <a:pPr algn="ctr" rtl="0"/>
                      <a:r>
                        <a:rPr lang="es-ES" noProof="0" dirty="0"/>
                        <a:t>Microsoft Edge</a:t>
                      </a:r>
                    </a:p>
                  </a:txBody>
                  <a:tcPr anchor="ctr">
                    <a:solidFill>
                      <a:srgbClr val="FFFF99"/>
                    </a:solidFill>
                  </a:tcPr>
                </a:tc>
                <a:tc>
                  <a:txBody>
                    <a:bodyPr/>
                    <a:lstStyle/>
                    <a:p>
                      <a:pPr algn="ctr" rtl="0"/>
                      <a:r>
                        <a:rPr lang="es-ES" noProof="0" dirty="0"/>
                        <a:t>92.0.902.73</a:t>
                      </a:r>
                    </a:p>
                  </a:txBody>
                  <a:tcPr anchor="ctr">
                    <a:solidFill>
                      <a:srgbClr val="FFFF99"/>
                    </a:solidFill>
                  </a:tcPr>
                </a:tc>
                <a:tc>
                  <a:txBody>
                    <a:bodyPr/>
                    <a:lstStyle/>
                    <a:p>
                      <a:pPr algn="ctr" rtl="0"/>
                      <a:r>
                        <a:rPr lang="es-ES" noProof="0" dirty="0"/>
                        <a:t>Completamente funcional</a:t>
                      </a:r>
                    </a:p>
                  </a:txBody>
                  <a:tcPr anchor="ctr">
                    <a:solidFill>
                      <a:srgbClr val="FFFF99"/>
                    </a:solidFill>
                  </a:tcPr>
                </a:tc>
                <a:extLst>
                  <a:ext uri="{0D108BD9-81ED-4DB2-BD59-A6C34878D82A}">
                    <a16:rowId xmlns:a16="http://schemas.microsoft.com/office/drawing/2014/main" val="10001"/>
                  </a:ext>
                </a:extLst>
              </a:tr>
              <a:tr h="457200">
                <a:tc>
                  <a:txBody>
                    <a:bodyPr/>
                    <a:lstStyle/>
                    <a:p>
                      <a:pPr algn="ctr" rtl="0"/>
                      <a:r>
                        <a:rPr lang="es-ES" noProof="0" dirty="0"/>
                        <a:t>Google Chrome</a:t>
                      </a:r>
                    </a:p>
                  </a:txBody>
                  <a:tcPr anchor="ctr">
                    <a:solidFill>
                      <a:srgbClr val="FFFF99"/>
                    </a:solidFill>
                  </a:tcPr>
                </a:tc>
                <a:tc>
                  <a:txBody>
                    <a:bodyPr/>
                    <a:lstStyle/>
                    <a:p>
                      <a:pPr algn="ctr" rtl="0"/>
                      <a:r>
                        <a:rPr lang="es-ES" noProof="0" dirty="0"/>
                        <a:t>92.0.4515.159 </a:t>
                      </a:r>
                    </a:p>
                  </a:txBody>
                  <a:tcPr anchor="ctr">
                    <a:solidFill>
                      <a:srgbClr val="FFFF9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 noProof="0" dirty="0"/>
                        <a:t>Completamente funcional</a:t>
                      </a:r>
                    </a:p>
                  </a:txBody>
                  <a:tcPr anchor="ctr">
                    <a:solidFill>
                      <a:srgbClr val="FFFF99"/>
                    </a:solidFill>
                  </a:tcPr>
                </a:tc>
                <a:extLst>
                  <a:ext uri="{0D108BD9-81ED-4DB2-BD59-A6C34878D82A}">
                    <a16:rowId xmlns:a16="http://schemas.microsoft.com/office/drawing/2014/main" val="10002"/>
                  </a:ext>
                </a:extLst>
              </a:tr>
              <a:tr h="457200">
                <a:tc>
                  <a:txBody>
                    <a:bodyPr/>
                    <a:lstStyle/>
                    <a:p>
                      <a:pPr algn="ctr" rtl="0"/>
                      <a:r>
                        <a:rPr lang="es-ES" noProof="0" dirty="0"/>
                        <a:t>Mozilla Firefox</a:t>
                      </a:r>
                    </a:p>
                  </a:txBody>
                  <a:tcPr anchor="ctr">
                    <a:solidFill>
                      <a:srgbClr val="FFFF99"/>
                    </a:solidFill>
                  </a:tcPr>
                </a:tc>
                <a:tc>
                  <a:txBody>
                    <a:bodyPr/>
                    <a:lstStyle/>
                    <a:p>
                      <a:pPr algn="ctr" rtl="0"/>
                      <a:r>
                        <a:rPr lang="es-ES" noProof="0" dirty="0"/>
                        <a:t>91.0.1</a:t>
                      </a:r>
                    </a:p>
                  </a:txBody>
                  <a:tcPr anchor="ctr">
                    <a:solidFill>
                      <a:srgbClr val="FFFF9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 noProof="0" dirty="0"/>
                        <a:t>Completamente funcional</a:t>
                      </a:r>
                    </a:p>
                  </a:txBody>
                  <a:tcPr anchor="ctr">
                    <a:solidFill>
                      <a:srgbClr val="FFFF99"/>
                    </a:solidFill>
                  </a:tcPr>
                </a:tc>
                <a:extLst>
                  <a:ext uri="{0D108BD9-81ED-4DB2-BD59-A6C34878D82A}">
                    <a16:rowId xmlns:a16="http://schemas.microsoft.com/office/drawing/2014/main" val="10003"/>
                  </a:ext>
                </a:extLst>
              </a:tr>
            </a:tbl>
          </a:graphicData>
        </a:graphic>
      </p:graphicFrame>
      <p:pic>
        <p:nvPicPr>
          <p:cNvPr id="5" name="Imagen 4">
            <a:extLst>
              <a:ext uri="{FF2B5EF4-FFF2-40B4-BE49-F238E27FC236}">
                <a16:creationId xmlns:a16="http://schemas.microsoft.com/office/drawing/2014/main" id="{CB2A863E-826A-4EDF-A07E-E23583E38A9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432251" y="5128469"/>
            <a:ext cx="1653331" cy="1653331"/>
          </a:xfrm>
          <a:prstGeom prst="rect">
            <a:avLst/>
          </a:prstGeom>
        </p:spPr>
      </p:pic>
    </p:spTree>
    <p:extLst>
      <p:ext uri="{BB962C8B-B14F-4D97-AF65-F5344CB8AC3E}">
        <p14:creationId xmlns:p14="http://schemas.microsoft.com/office/powerpoint/2010/main" val="2853788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EF517BB-3836-4802-B346-5A098F1107A3}"/>
              </a:ext>
            </a:extLst>
          </p:cNvPr>
          <p:cNvSpPr>
            <a:spLocks noGrp="1"/>
          </p:cNvSpPr>
          <p:nvPr>
            <p:ph type="title"/>
          </p:nvPr>
        </p:nvSpPr>
        <p:spPr/>
        <p:txBody>
          <a:bodyPr/>
          <a:lstStyle/>
          <a:p>
            <a:r>
              <a:rPr lang="es-EC" dirty="0"/>
              <a:t>PRUEBAS DE FUNCIONALIDAD</a:t>
            </a:r>
          </a:p>
        </p:txBody>
      </p:sp>
      <p:sp>
        <p:nvSpPr>
          <p:cNvPr id="4" name="Marcador de contenido 3">
            <a:extLst>
              <a:ext uri="{FF2B5EF4-FFF2-40B4-BE49-F238E27FC236}">
                <a16:creationId xmlns:a16="http://schemas.microsoft.com/office/drawing/2014/main" id="{0ACE762E-7A8D-496D-999C-DA8ECC7662DB}"/>
              </a:ext>
            </a:extLst>
          </p:cNvPr>
          <p:cNvSpPr>
            <a:spLocks noGrp="1"/>
          </p:cNvSpPr>
          <p:nvPr>
            <p:ph sz="half" idx="2"/>
          </p:nvPr>
        </p:nvSpPr>
        <p:spPr>
          <a:xfrm>
            <a:off x="1104900" y="1695634"/>
            <a:ext cx="4266090" cy="4476566"/>
          </a:xfrm>
        </p:spPr>
        <p:txBody>
          <a:bodyPr>
            <a:normAutofit/>
          </a:bodyPr>
          <a:lstStyle/>
          <a:p>
            <a:r>
              <a:rPr lang="es-MX" sz="1800" dirty="0"/>
              <a:t>Las pruebas funcionales se realizan para comprobar la usabilidad, funcionalidad y otras características críticas para el negocio. </a:t>
            </a:r>
          </a:p>
          <a:p>
            <a:r>
              <a:rPr lang="es-MX" sz="1800" dirty="0"/>
              <a:t>Las pruebas funcionales tienen por objetivo garantizar que las funcionalidades del software se comporten según lo esperado sin ningún problema [11]. </a:t>
            </a:r>
          </a:p>
        </p:txBody>
      </p:sp>
      <p:pic>
        <p:nvPicPr>
          <p:cNvPr id="9" name="Imagen 8">
            <a:extLst>
              <a:ext uri="{FF2B5EF4-FFF2-40B4-BE49-F238E27FC236}">
                <a16:creationId xmlns:a16="http://schemas.microsoft.com/office/drawing/2014/main" id="{753C971A-344F-4416-A9DF-71753A60018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432251" y="5128469"/>
            <a:ext cx="1653331" cy="1653331"/>
          </a:xfrm>
          <a:prstGeom prst="rect">
            <a:avLst/>
          </a:prstGeom>
        </p:spPr>
      </p:pic>
      <p:pic>
        <p:nvPicPr>
          <p:cNvPr id="11" name="Marcador de contenido 10">
            <a:extLst>
              <a:ext uri="{FF2B5EF4-FFF2-40B4-BE49-F238E27FC236}">
                <a16:creationId xmlns:a16="http://schemas.microsoft.com/office/drawing/2014/main" id="{4B2AE799-8EF1-4259-891F-CB183B85759C}"/>
              </a:ext>
            </a:extLst>
          </p:cNvPr>
          <p:cNvPicPr>
            <a:picLocks noGrp="1" noChangeAspect="1"/>
          </p:cNvPicPr>
          <p:nvPr>
            <p:ph sz="quarter" idx="4"/>
          </p:nvPr>
        </p:nvPicPr>
        <p:blipFill>
          <a:blip r:embed="rId3"/>
          <a:stretch>
            <a:fillRect/>
          </a:stretch>
        </p:blipFill>
        <p:spPr>
          <a:xfrm>
            <a:off x="6024372" y="1695634"/>
            <a:ext cx="4919663" cy="3417581"/>
          </a:xfrm>
          <a:prstGeom prst="rect">
            <a:avLst/>
          </a:prstGeom>
        </p:spPr>
      </p:pic>
    </p:spTree>
    <p:extLst>
      <p:ext uri="{BB962C8B-B14F-4D97-AF65-F5344CB8AC3E}">
        <p14:creationId xmlns:p14="http://schemas.microsoft.com/office/powerpoint/2010/main" val="41694572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60" name="Picture 12" descr="Celular Huawei Y6 2018. 16GB - FutuTiendas">
            <a:extLst>
              <a:ext uri="{FF2B5EF4-FFF2-40B4-BE49-F238E27FC236}">
                <a16:creationId xmlns:a16="http://schemas.microsoft.com/office/drawing/2014/main" id="{BC25E05D-EBA2-4693-AA6E-AB55451804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68358" y="1571221"/>
            <a:ext cx="4433329" cy="4433329"/>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p:cNvSpPr>
            <a:spLocks noGrp="1"/>
          </p:cNvSpPr>
          <p:nvPr>
            <p:ph type="title"/>
          </p:nvPr>
        </p:nvSpPr>
        <p:spPr/>
        <p:txBody>
          <a:bodyPr rtlCol="0">
            <a:normAutofit/>
          </a:bodyPr>
          <a:lstStyle/>
          <a:p>
            <a:pPr rtl="0"/>
            <a:r>
              <a:rPr lang="es-ES" sz="2800" dirty="0"/>
              <a:t>DESPLIEGUE</a:t>
            </a:r>
          </a:p>
        </p:txBody>
      </p:sp>
      <p:grpSp>
        <p:nvGrpSpPr>
          <p:cNvPr id="13" name="Group 2">
            <a:extLst>
              <a:ext uri="{FF2B5EF4-FFF2-40B4-BE49-F238E27FC236}">
                <a16:creationId xmlns:a16="http://schemas.microsoft.com/office/drawing/2014/main" id="{D73F51A8-2717-434F-A6A1-554F17AE295D}"/>
              </a:ext>
            </a:extLst>
          </p:cNvPr>
          <p:cNvGrpSpPr/>
          <p:nvPr/>
        </p:nvGrpSpPr>
        <p:grpSpPr>
          <a:xfrm>
            <a:off x="2332691" y="5029521"/>
            <a:ext cx="3135659" cy="1540738"/>
            <a:chOff x="-548507" y="477868"/>
            <a:chExt cx="11570449" cy="6357177"/>
          </a:xfrm>
        </p:grpSpPr>
        <p:sp>
          <p:nvSpPr>
            <p:cNvPr id="14" name="Freeform: Shape 3">
              <a:extLst>
                <a:ext uri="{FF2B5EF4-FFF2-40B4-BE49-F238E27FC236}">
                  <a16:creationId xmlns:a16="http://schemas.microsoft.com/office/drawing/2014/main" id="{027A7AA1-20D8-464A-A4FB-B399D18D5A86}"/>
                </a:ext>
              </a:extLst>
            </p:cNvPr>
            <p:cNvSpPr/>
            <p:nvPr/>
          </p:nvSpPr>
          <p:spPr>
            <a:xfrm>
              <a:off x="-482765" y="6440599"/>
              <a:ext cx="11438966" cy="394446"/>
            </a:xfrm>
            <a:custGeom>
              <a:avLst/>
              <a:gdLst>
                <a:gd name="connsiteX0" fmla="*/ 1605439 w 1657350"/>
                <a:gd name="connsiteY0" fmla="*/ 54769 h 57150"/>
                <a:gd name="connsiteX1" fmla="*/ 1652111 w 1657350"/>
                <a:gd name="connsiteY1" fmla="*/ 22384 h 57150"/>
                <a:gd name="connsiteX2" fmla="*/ 1652111 w 1657350"/>
                <a:gd name="connsiteY2" fmla="*/ 22384 h 57150"/>
                <a:gd name="connsiteX3" fmla="*/ 1636871 w 1657350"/>
                <a:gd name="connsiteY3" fmla="*/ 7144 h 57150"/>
                <a:gd name="connsiteX4" fmla="*/ 44291 w 1657350"/>
                <a:gd name="connsiteY4" fmla="*/ 12859 h 57150"/>
                <a:gd name="connsiteX5" fmla="*/ 23336 w 1657350"/>
                <a:gd name="connsiteY5" fmla="*/ 12859 h 57150"/>
                <a:gd name="connsiteX6" fmla="*/ 7144 w 1657350"/>
                <a:gd name="connsiteY6" fmla="*/ 26194 h 57150"/>
                <a:gd name="connsiteX7" fmla="*/ 7144 w 1657350"/>
                <a:gd name="connsiteY7" fmla="*/ 26194 h 57150"/>
                <a:gd name="connsiteX8" fmla="*/ 50959 w 1657350"/>
                <a:gd name="connsiteY8" fmla="*/ 53816 h 57150"/>
                <a:gd name="connsiteX9" fmla="*/ 51911 w 1657350"/>
                <a:gd name="connsiteY9" fmla="*/ 54769 h 57150"/>
                <a:gd name="connsiteX10" fmla="*/ 51911 w 1657350"/>
                <a:gd name="connsiteY10" fmla="*/ 54769 h 57150"/>
                <a:gd name="connsiteX11" fmla="*/ 56674 w 1657350"/>
                <a:gd name="connsiteY11" fmla="*/ 54769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7350" h="57150">
                  <a:moveTo>
                    <a:pt x="1605439" y="54769"/>
                  </a:moveTo>
                  <a:cubicBezTo>
                    <a:pt x="1605439" y="54769"/>
                    <a:pt x="1638776" y="50959"/>
                    <a:pt x="1652111" y="22384"/>
                  </a:cubicBezTo>
                  <a:lnTo>
                    <a:pt x="1652111" y="22384"/>
                  </a:lnTo>
                  <a:cubicBezTo>
                    <a:pt x="1652111" y="13811"/>
                    <a:pt x="1645444" y="7144"/>
                    <a:pt x="1636871" y="7144"/>
                  </a:cubicBezTo>
                  <a:lnTo>
                    <a:pt x="44291" y="12859"/>
                  </a:lnTo>
                  <a:lnTo>
                    <a:pt x="23336" y="12859"/>
                  </a:lnTo>
                  <a:cubicBezTo>
                    <a:pt x="14764" y="12859"/>
                    <a:pt x="7144" y="18574"/>
                    <a:pt x="7144" y="26194"/>
                  </a:cubicBezTo>
                  <a:lnTo>
                    <a:pt x="7144" y="26194"/>
                  </a:lnTo>
                  <a:cubicBezTo>
                    <a:pt x="17621" y="45244"/>
                    <a:pt x="40481" y="51911"/>
                    <a:pt x="50959" y="53816"/>
                  </a:cubicBezTo>
                  <a:lnTo>
                    <a:pt x="51911" y="54769"/>
                  </a:lnTo>
                  <a:cubicBezTo>
                    <a:pt x="51911" y="54769"/>
                    <a:pt x="51911" y="54769"/>
                    <a:pt x="51911" y="54769"/>
                  </a:cubicBezTo>
                  <a:lnTo>
                    <a:pt x="56674" y="54769"/>
                  </a:lnTo>
                </a:path>
              </a:pathLst>
            </a:custGeom>
            <a:solidFill>
              <a:srgbClr val="5F6767"/>
            </a:solidFill>
            <a:ln w="9525" cap="flat">
              <a:noFill/>
              <a:prstDash val="solid"/>
              <a:miter/>
            </a:ln>
          </p:spPr>
          <p:txBody>
            <a:bodyPr rtlCol="0" anchor="ctr"/>
            <a:lstStyle/>
            <a:p>
              <a:endParaRPr lang="en-US"/>
            </a:p>
          </p:txBody>
        </p:sp>
        <p:sp>
          <p:nvSpPr>
            <p:cNvPr id="15" name="Freeform: Shape 4">
              <a:extLst>
                <a:ext uri="{FF2B5EF4-FFF2-40B4-BE49-F238E27FC236}">
                  <a16:creationId xmlns:a16="http://schemas.microsoft.com/office/drawing/2014/main" id="{E3E33F81-E00D-48D6-B981-95BEDFCA1DBF}"/>
                </a:ext>
              </a:extLst>
            </p:cNvPr>
            <p:cNvSpPr/>
            <p:nvPr/>
          </p:nvSpPr>
          <p:spPr>
            <a:xfrm>
              <a:off x="700575" y="477868"/>
              <a:ext cx="9072285" cy="5916709"/>
            </a:xfrm>
            <a:custGeom>
              <a:avLst/>
              <a:gdLst>
                <a:gd name="connsiteX0" fmla="*/ 1311116 w 1314450"/>
                <a:gd name="connsiteY0" fmla="*/ 813911 h 857250"/>
                <a:gd name="connsiteX1" fmla="*/ 1281589 w 1314450"/>
                <a:gd name="connsiteY1" fmla="*/ 852964 h 857250"/>
                <a:gd name="connsiteX2" fmla="*/ 36671 w 1314450"/>
                <a:gd name="connsiteY2" fmla="*/ 852964 h 857250"/>
                <a:gd name="connsiteX3" fmla="*/ 7144 w 1314450"/>
                <a:gd name="connsiteY3" fmla="*/ 813911 h 857250"/>
                <a:gd name="connsiteX4" fmla="*/ 7144 w 1314450"/>
                <a:gd name="connsiteY4" fmla="*/ 46196 h 857250"/>
                <a:gd name="connsiteX5" fmla="*/ 36671 w 1314450"/>
                <a:gd name="connsiteY5" fmla="*/ 7144 h 857250"/>
                <a:gd name="connsiteX6" fmla="*/ 1281589 w 1314450"/>
                <a:gd name="connsiteY6" fmla="*/ 7144 h 857250"/>
                <a:gd name="connsiteX7" fmla="*/ 1311116 w 1314450"/>
                <a:gd name="connsiteY7" fmla="*/ 46196 h 857250"/>
                <a:gd name="connsiteX8" fmla="*/ 1311116 w 1314450"/>
                <a:gd name="connsiteY8" fmla="*/ 813911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4450" h="857250">
                  <a:moveTo>
                    <a:pt x="1311116" y="813911"/>
                  </a:moveTo>
                  <a:cubicBezTo>
                    <a:pt x="1311116" y="834866"/>
                    <a:pt x="1297781" y="852964"/>
                    <a:pt x="1281589" y="852964"/>
                  </a:cubicBezTo>
                  <a:lnTo>
                    <a:pt x="36671" y="852964"/>
                  </a:lnTo>
                  <a:cubicBezTo>
                    <a:pt x="20479" y="852964"/>
                    <a:pt x="7144" y="835819"/>
                    <a:pt x="7144" y="813911"/>
                  </a:cubicBezTo>
                  <a:lnTo>
                    <a:pt x="7144" y="46196"/>
                  </a:lnTo>
                  <a:cubicBezTo>
                    <a:pt x="7144" y="25241"/>
                    <a:pt x="20479" y="7144"/>
                    <a:pt x="36671" y="7144"/>
                  </a:cubicBezTo>
                  <a:lnTo>
                    <a:pt x="1281589" y="7144"/>
                  </a:lnTo>
                  <a:cubicBezTo>
                    <a:pt x="1297781" y="7144"/>
                    <a:pt x="1311116" y="24289"/>
                    <a:pt x="1311116" y="46196"/>
                  </a:cubicBezTo>
                  <a:lnTo>
                    <a:pt x="1311116" y="813911"/>
                  </a:lnTo>
                  <a:close/>
                </a:path>
              </a:pathLst>
            </a:custGeom>
            <a:solidFill>
              <a:srgbClr val="000000"/>
            </a:solidFill>
            <a:ln w="9525" cap="flat">
              <a:noFill/>
              <a:prstDash val="solid"/>
              <a:miter/>
            </a:ln>
          </p:spPr>
          <p:txBody>
            <a:bodyPr rtlCol="0" anchor="ctr"/>
            <a:lstStyle/>
            <a:p>
              <a:endParaRPr lang="en-US"/>
            </a:p>
          </p:txBody>
        </p:sp>
        <p:sp>
          <p:nvSpPr>
            <p:cNvPr id="16" name="Freeform: Shape 5">
              <a:extLst>
                <a:ext uri="{FF2B5EF4-FFF2-40B4-BE49-F238E27FC236}">
                  <a16:creationId xmlns:a16="http://schemas.microsoft.com/office/drawing/2014/main" id="{57D3E4D5-BCE9-4261-9572-F5597C1ED696}"/>
                </a:ext>
              </a:extLst>
            </p:cNvPr>
            <p:cNvSpPr/>
            <p:nvPr/>
          </p:nvSpPr>
          <p:spPr>
            <a:xfrm>
              <a:off x="1088451" y="839448"/>
              <a:ext cx="8283390" cy="5062073"/>
            </a:xfrm>
            <a:custGeom>
              <a:avLst/>
              <a:gdLst>
                <a:gd name="connsiteX0" fmla="*/ 7144 w 1200150"/>
                <a:gd name="connsiteY0" fmla="*/ 7144 h 733425"/>
                <a:gd name="connsiteX1" fmla="*/ 1196816 w 1200150"/>
                <a:gd name="connsiteY1" fmla="*/ 7144 h 733425"/>
                <a:gd name="connsiteX2" fmla="*/ 1196816 w 1200150"/>
                <a:gd name="connsiteY2" fmla="*/ 730091 h 733425"/>
                <a:gd name="connsiteX3" fmla="*/ 7144 w 1200150"/>
                <a:gd name="connsiteY3" fmla="*/ 730091 h 733425"/>
              </a:gdLst>
              <a:ahLst/>
              <a:cxnLst>
                <a:cxn ang="0">
                  <a:pos x="connsiteX0" y="connsiteY0"/>
                </a:cxn>
                <a:cxn ang="0">
                  <a:pos x="connsiteX1" y="connsiteY1"/>
                </a:cxn>
                <a:cxn ang="0">
                  <a:pos x="connsiteX2" y="connsiteY2"/>
                </a:cxn>
                <a:cxn ang="0">
                  <a:pos x="connsiteX3" y="connsiteY3"/>
                </a:cxn>
              </a:cxnLst>
              <a:rect l="l" t="t" r="r" b="b"/>
              <a:pathLst>
                <a:path w="1200150" h="733425">
                  <a:moveTo>
                    <a:pt x="7144" y="7144"/>
                  </a:moveTo>
                  <a:lnTo>
                    <a:pt x="1196816" y="7144"/>
                  </a:lnTo>
                  <a:lnTo>
                    <a:pt x="1196816" y="730091"/>
                  </a:lnTo>
                  <a:lnTo>
                    <a:pt x="7144" y="730091"/>
                  </a:lnTo>
                  <a:close/>
                </a:path>
              </a:pathLst>
            </a:custGeom>
            <a:solidFill>
              <a:srgbClr val="F2F2F2"/>
            </a:solidFill>
            <a:ln w="9525" cap="flat">
              <a:noFill/>
              <a:prstDash val="solid"/>
              <a:miter/>
            </a:ln>
          </p:spPr>
          <p:txBody>
            <a:bodyPr rtlCol="0" anchor="ctr"/>
            <a:lstStyle/>
            <a:p>
              <a:endParaRPr lang="en-US"/>
            </a:p>
          </p:txBody>
        </p:sp>
        <p:sp>
          <p:nvSpPr>
            <p:cNvPr id="17" name="Freeform: Shape 6">
              <a:extLst>
                <a:ext uri="{FF2B5EF4-FFF2-40B4-BE49-F238E27FC236}">
                  <a16:creationId xmlns:a16="http://schemas.microsoft.com/office/drawing/2014/main" id="{F931F1EC-F4D4-46BE-B121-02F4720488D0}"/>
                </a:ext>
              </a:extLst>
            </p:cNvPr>
            <p:cNvSpPr/>
            <p:nvPr/>
          </p:nvSpPr>
          <p:spPr>
            <a:xfrm>
              <a:off x="-548507" y="6164484"/>
              <a:ext cx="11570449" cy="460187"/>
            </a:xfrm>
            <a:custGeom>
              <a:avLst/>
              <a:gdLst>
                <a:gd name="connsiteX0" fmla="*/ 50006 w 1676400"/>
                <a:gd name="connsiteY0" fmla="*/ 7144 h 66675"/>
                <a:gd name="connsiteX1" fmla="*/ 1630204 w 1676400"/>
                <a:gd name="connsiteY1" fmla="*/ 7144 h 66675"/>
                <a:gd name="connsiteX2" fmla="*/ 1672114 w 1676400"/>
                <a:gd name="connsiteY2" fmla="*/ 49054 h 66675"/>
                <a:gd name="connsiteX3" fmla="*/ 1672114 w 1676400"/>
                <a:gd name="connsiteY3" fmla="*/ 57626 h 66675"/>
                <a:gd name="connsiteX4" fmla="*/ 1656874 w 1676400"/>
                <a:gd name="connsiteY4" fmla="*/ 62389 h 66675"/>
                <a:gd name="connsiteX5" fmla="*/ 1654016 w 1676400"/>
                <a:gd name="connsiteY5" fmla="*/ 62389 h 66675"/>
                <a:gd name="connsiteX6" fmla="*/ 29051 w 1676400"/>
                <a:gd name="connsiteY6" fmla="*/ 62389 h 66675"/>
                <a:gd name="connsiteX7" fmla="*/ 21431 w 1676400"/>
                <a:gd name="connsiteY7" fmla="*/ 63341 h 66675"/>
                <a:gd name="connsiteX8" fmla="*/ 7144 w 1676400"/>
                <a:gd name="connsiteY8" fmla="*/ 55721 h 66675"/>
                <a:gd name="connsiteX9" fmla="*/ 7144 w 1676400"/>
                <a:gd name="connsiteY9" fmla="*/ 48101 h 66675"/>
                <a:gd name="connsiteX10" fmla="*/ 50006 w 1676400"/>
                <a:gd name="connsiteY10" fmla="*/ 714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6400" h="66675">
                  <a:moveTo>
                    <a:pt x="50006" y="7144"/>
                  </a:moveTo>
                  <a:lnTo>
                    <a:pt x="1630204" y="7144"/>
                  </a:lnTo>
                  <a:cubicBezTo>
                    <a:pt x="1653064" y="7144"/>
                    <a:pt x="1672114" y="26194"/>
                    <a:pt x="1672114" y="49054"/>
                  </a:cubicBezTo>
                  <a:lnTo>
                    <a:pt x="1672114" y="57626"/>
                  </a:lnTo>
                  <a:cubicBezTo>
                    <a:pt x="1672114" y="57626"/>
                    <a:pt x="1674019" y="64294"/>
                    <a:pt x="1656874" y="62389"/>
                  </a:cubicBezTo>
                  <a:cubicBezTo>
                    <a:pt x="1655921" y="62389"/>
                    <a:pt x="1654969" y="62389"/>
                    <a:pt x="1654016" y="62389"/>
                  </a:cubicBezTo>
                  <a:lnTo>
                    <a:pt x="29051" y="62389"/>
                  </a:lnTo>
                  <a:cubicBezTo>
                    <a:pt x="26194" y="62389"/>
                    <a:pt x="24289" y="62389"/>
                    <a:pt x="21431" y="63341"/>
                  </a:cubicBezTo>
                  <a:cubicBezTo>
                    <a:pt x="16669" y="64294"/>
                    <a:pt x="8096" y="64294"/>
                    <a:pt x="7144" y="55721"/>
                  </a:cubicBezTo>
                  <a:lnTo>
                    <a:pt x="7144" y="48101"/>
                  </a:lnTo>
                  <a:cubicBezTo>
                    <a:pt x="8096" y="25241"/>
                    <a:pt x="26194" y="7144"/>
                    <a:pt x="50006" y="7144"/>
                  </a:cubicBezTo>
                  <a:close/>
                </a:path>
              </a:pathLst>
            </a:custGeom>
            <a:solidFill>
              <a:srgbClr val="CCCCCC"/>
            </a:solidFill>
            <a:ln w="9525" cap="flat">
              <a:noFill/>
              <a:prstDash val="solid"/>
              <a:miter/>
            </a:ln>
          </p:spPr>
          <p:txBody>
            <a:bodyPr rtlCol="0" anchor="ctr"/>
            <a:lstStyle/>
            <a:p>
              <a:endParaRPr lang="en-US" dirty="0"/>
            </a:p>
          </p:txBody>
        </p:sp>
        <p:sp>
          <p:nvSpPr>
            <p:cNvPr id="18" name="Freeform: Shape 7">
              <a:extLst>
                <a:ext uri="{FF2B5EF4-FFF2-40B4-BE49-F238E27FC236}">
                  <a16:creationId xmlns:a16="http://schemas.microsoft.com/office/drawing/2014/main" id="{74A9A3AA-41EA-4423-9F96-457858283DD5}"/>
                </a:ext>
              </a:extLst>
            </p:cNvPr>
            <p:cNvSpPr/>
            <p:nvPr/>
          </p:nvSpPr>
          <p:spPr>
            <a:xfrm>
              <a:off x="4438629" y="6215033"/>
              <a:ext cx="1618413" cy="184076"/>
            </a:xfrm>
            <a:custGeom>
              <a:avLst/>
              <a:gdLst>
                <a:gd name="connsiteX0" fmla="*/ 1478513 w 1618413"/>
                <a:gd name="connsiteY0" fmla="*/ 177499 h 184076"/>
                <a:gd name="connsiteX1" fmla="*/ 1485084 w 1618413"/>
                <a:gd name="connsiteY1" fmla="*/ 177499 h 184076"/>
                <a:gd name="connsiteX2" fmla="*/ 1502686 w 1618413"/>
                <a:gd name="connsiteY2" fmla="*/ 178122 h 184076"/>
                <a:gd name="connsiteX3" fmla="*/ 1499879 w 1618413"/>
                <a:gd name="connsiteY3" fmla="*/ 178526 h 184076"/>
                <a:gd name="connsiteX4" fmla="*/ 1478513 w 1618413"/>
                <a:gd name="connsiteY4" fmla="*/ 177499 h 184076"/>
                <a:gd name="connsiteX5" fmla="*/ 84799 w 1618413"/>
                <a:gd name="connsiteY5" fmla="*/ 170928 h 184076"/>
                <a:gd name="connsiteX6" fmla="*/ 117666 w 1618413"/>
                <a:gd name="connsiteY6" fmla="*/ 177499 h 184076"/>
                <a:gd name="connsiteX7" fmla="*/ 104518 w 1618413"/>
                <a:gd name="connsiteY7" fmla="*/ 177499 h 184076"/>
                <a:gd name="connsiteX8" fmla="*/ 84799 w 1618413"/>
                <a:gd name="connsiteY8" fmla="*/ 170928 h 184076"/>
                <a:gd name="connsiteX9" fmla="*/ 1603418 w 1618413"/>
                <a:gd name="connsiteY9" fmla="*/ 0 h 184076"/>
                <a:gd name="connsiteX10" fmla="*/ 1616567 w 1618413"/>
                <a:gd name="connsiteY10" fmla="*/ 0 h 184076"/>
                <a:gd name="connsiteX11" fmla="*/ 1511177 w 1618413"/>
                <a:gd name="connsiteY11" fmla="*/ 178423 h 184076"/>
                <a:gd name="connsiteX12" fmla="*/ 1502686 w 1618413"/>
                <a:gd name="connsiteY12" fmla="*/ 178122 h 184076"/>
                <a:gd name="connsiteX13" fmla="*/ 1521501 w 1618413"/>
                <a:gd name="connsiteY13" fmla="*/ 175419 h 184076"/>
                <a:gd name="connsiteX14" fmla="*/ 1603418 w 1618413"/>
                <a:gd name="connsiteY14" fmla="*/ 6571 h 184076"/>
                <a:gd name="connsiteX15" fmla="*/ 5911 w 1618413"/>
                <a:gd name="connsiteY15" fmla="*/ 0 h 184076"/>
                <a:gd name="connsiteX16" fmla="*/ 19060 w 1618413"/>
                <a:gd name="connsiteY16" fmla="*/ 6571 h 184076"/>
                <a:gd name="connsiteX17" fmla="*/ 91379 w 1618413"/>
                <a:gd name="connsiteY17" fmla="*/ 184076 h 184076"/>
                <a:gd name="connsiteX18" fmla="*/ 5911 w 1618413"/>
                <a:gd name="connsiteY18" fmla="*/ 0 h 18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18413" h="184076">
                  <a:moveTo>
                    <a:pt x="1478513" y="177499"/>
                  </a:moveTo>
                  <a:lnTo>
                    <a:pt x="1485084" y="177499"/>
                  </a:lnTo>
                  <a:lnTo>
                    <a:pt x="1502686" y="178122"/>
                  </a:lnTo>
                  <a:lnTo>
                    <a:pt x="1499879" y="178526"/>
                  </a:lnTo>
                  <a:cubicBezTo>
                    <a:pt x="1487142" y="179142"/>
                    <a:pt x="1478513" y="177499"/>
                    <a:pt x="1478513" y="177499"/>
                  </a:cubicBezTo>
                  <a:close/>
                  <a:moveTo>
                    <a:pt x="84799" y="170928"/>
                  </a:moveTo>
                  <a:cubicBezTo>
                    <a:pt x="97947" y="177499"/>
                    <a:pt x="104518" y="177499"/>
                    <a:pt x="117666" y="177499"/>
                  </a:cubicBezTo>
                  <a:lnTo>
                    <a:pt x="104518" y="177499"/>
                  </a:lnTo>
                  <a:cubicBezTo>
                    <a:pt x="97947" y="177499"/>
                    <a:pt x="91370" y="177499"/>
                    <a:pt x="84799" y="170928"/>
                  </a:cubicBezTo>
                  <a:close/>
                  <a:moveTo>
                    <a:pt x="1603418" y="0"/>
                  </a:moveTo>
                  <a:lnTo>
                    <a:pt x="1616567" y="0"/>
                  </a:lnTo>
                  <a:cubicBezTo>
                    <a:pt x="1631361" y="152847"/>
                    <a:pt x="1553705" y="176266"/>
                    <a:pt x="1511177" y="178423"/>
                  </a:cubicBezTo>
                  <a:lnTo>
                    <a:pt x="1502686" y="178122"/>
                  </a:lnTo>
                  <a:lnTo>
                    <a:pt x="1521501" y="175419"/>
                  </a:lnTo>
                  <a:cubicBezTo>
                    <a:pt x="1560791" y="165788"/>
                    <a:pt x="1611636" y="129836"/>
                    <a:pt x="1603418" y="6571"/>
                  </a:cubicBezTo>
                  <a:close/>
                  <a:moveTo>
                    <a:pt x="5911" y="0"/>
                  </a:moveTo>
                  <a:lnTo>
                    <a:pt x="19060" y="6571"/>
                  </a:lnTo>
                  <a:cubicBezTo>
                    <a:pt x="19060" y="6571"/>
                    <a:pt x="-20385" y="144631"/>
                    <a:pt x="91379" y="184076"/>
                  </a:cubicBezTo>
                  <a:cubicBezTo>
                    <a:pt x="-33534" y="151202"/>
                    <a:pt x="5911" y="0"/>
                    <a:pt x="5911" y="0"/>
                  </a:cubicBezTo>
                  <a:close/>
                </a:path>
              </a:pathLst>
            </a:custGeom>
            <a:solidFill>
              <a:srgbClr val="4D4D4D"/>
            </a:solidFill>
            <a:ln w="9525" cap="flat">
              <a:noFill/>
              <a:prstDash val="solid"/>
              <a:miter/>
            </a:ln>
          </p:spPr>
          <p:txBody>
            <a:bodyPr rtlCol="0" anchor="ctr"/>
            <a:lstStyle/>
            <a:p>
              <a:endParaRPr lang="en-US"/>
            </a:p>
          </p:txBody>
        </p:sp>
        <p:grpSp>
          <p:nvGrpSpPr>
            <p:cNvPr id="19" name="Group 8">
              <a:extLst>
                <a:ext uri="{FF2B5EF4-FFF2-40B4-BE49-F238E27FC236}">
                  <a16:creationId xmlns:a16="http://schemas.microsoft.com/office/drawing/2014/main" id="{43E960B5-6C8D-4F96-96DF-B81B8F11FF7A}"/>
                </a:ext>
              </a:extLst>
            </p:cNvPr>
            <p:cNvGrpSpPr/>
            <p:nvPr/>
          </p:nvGrpSpPr>
          <p:grpSpPr>
            <a:xfrm>
              <a:off x="1606" y="6382978"/>
              <a:ext cx="413937" cy="115242"/>
              <a:chOff x="5955" y="6353672"/>
              <a:chExt cx="413937" cy="115242"/>
            </a:xfrm>
          </p:grpSpPr>
          <p:sp>
            <p:nvSpPr>
              <p:cNvPr id="24" name="Rectangle: Rounded Corners 13">
                <a:extLst>
                  <a:ext uri="{FF2B5EF4-FFF2-40B4-BE49-F238E27FC236}">
                    <a16:creationId xmlns:a16="http://schemas.microsoft.com/office/drawing/2014/main" id="{D6711363-B01D-41C9-B6A6-018BEF0111F1}"/>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Rounded Corners 14">
                <a:extLst>
                  <a:ext uri="{FF2B5EF4-FFF2-40B4-BE49-F238E27FC236}">
                    <a16:creationId xmlns:a16="http://schemas.microsoft.com/office/drawing/2014/main" id="{68D3F09C-43D8-46AF-AD35-3A4259A3167F}"/>
                  </a:ext>
                </a:extLst>
              </p:cNvPr>
              <p:cNvSpPr/>
              <p:nvPr/>
            </p:nvSpPr>
            <p:spPr>
              <a:xfrm>
                <a:off x="99417" y="6382279"/>
                <a:ext cx="227012"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 name="Group 9">
              <a:extLst>
                <a:ext uri="{FF2B5EF4-FFF2-40B4-BE49-F238E27FC236}">
                  <a16:creationId xmlns:a16="http://schemas.microsoft.com/office/drawing/2014/main" id="{55BBEFFA-11E2-4DE7-82EC-A4DA4CB1F180}"/>
                </a:ext>
              </a:extLst>
            </p:cNvPr>
            <p:cNvGrpSpPr/>
            <p:nvPr/>
          </p:nvGrpSpPr>
          <p:grpSpPr>
            <a:xfrm>
              <a:off x="9855291" y="6381600"/>
              <a:ext cx="885989" cy="115242"/>
              <a:chOff x="5955" y="6353672"/>
              <a:chExt cx="413937" cy="115242"/>
            </a:xfrm>
          </p:grpSpPr>
          <p:sp>
            <p:nvSpPr>
              <p:cNvPr id="22" name="Rectangle: Rounded Corners 11">
                <a:extLst>
                  <a:ext uri="{FF2B5EF4-FFF2-40B4-BE49-F238E27FC236}">
                    <a16:creationId xmlns:a16="http://schemas.microsoft.com/office/drawing/2014/main" id="{F8E5B034-A60A-4ACC-8DE3-F8D66A8418A1}"/>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Rounded Corners 12">
                <a:extLst>
                  <a:ext uri="{FF2B5EF4-FFF2-40B4-BE49-F238E27FC236}">
                    <a16:creationId xmlns:a16="http://schemas.microsoft.com/office/drawing/2014/main" id="{8DCF47CB-9747-410D-8126-CBF3095E0E31}"/>
                  </a:ext>
                </a:extLst>
              </p:cNvPr>
              <p:cNvSpPr/>
              <p:nvPr/>
            </p:nvSpPr>
            <p:spPr>
              <a:xfrm>
                <a:off x="84761" y="6382279"/>
                <a:ext cx="256326"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1" name="Freeform: Shape 10">
              <a:extLst>
                <a:ext uri="{FF2B5EF4-FFF2-40B4-BE49-F238E27FC236}">
                  <a16:creationId xmlns:a16="http://schemas.microsoft.com/office/drawing/2014/main" id="{92E2D29A-0AEA-4E82-AD4A-6150B8B939F2}"/>
                </a:ext>
              </a:extLst>
            </p:cNvPr>
            <p:cNvSpPr/>
            <p:nvPr/>
          </p:nvSpPr>
          <p:spPr>
            <a:xfrm>
              <a:off x="3892805" y="496953"/>
              <a:ext cx="5479036" cy="5431217"/>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pic>
        <p:nvPicPr>
          <p:cNvPr id="26" name="Imagen 25">
            <a:extLst>
              <a:ext uri="{FF2B5EF4-FFF2-40B4-BE49-F238E27FC236}">
                <a16:creationId xmlns:a16="http://schemas.microsoft.com/office/drawing/2014/main" id="{659E9CE4-CAF2-48D4-B79D-2CAEB825E43B}"/>
              </a:ext>
            </a:extLst>
          </p:cNvPr>
          <p:cNvPicPr/>
          <p:nvPr/>
        </p:nvPicPr>
        <p:blipFill>
          <a:blip r:embed="rId4"/>
          <a:stretch>
            <a:fillRect/>
          </a:stretch>
        </p:blipFill>
        <p:spPr>
          <a:xfrm>
            <a:off x="2776316" y="5135158"/>
            <a:ext cx="2244847" cy="1208850"/>
          </a:xfrm>
          <a:prstGeom prst="rect">
            <a:avLst/>
          </a:prstGeom>
          <a:ln>
            <a:solidFill>
              <a:schemeClr val="tx1"/>
            </a:solidFill>
          </a:ln>
        </p:spPr>
      </p:pic>
      <p:pic>
        <p:nvPicPr>
          <p:cNvPr id="27" name="Imagen 26">
            <a:extLst>
              <a:ext uri="{FF2B5EF4-FFF2-40B4-BE49-F238E27FC236}">
                <a16:creationId xmlns:a16="http://schemas.microsoft.com/office/drawing/2014/main" id="{4396C6DE-639B-4F4B-8291-98FFA050D0D9}"/>
              </a:ext>
            </a:extLst>
          </p:cNvPr>
          <p:cNvPicPr>
            <a:picLocks noChangeAspect="1"/>
          </p:cNvPicPr>
          <p:nvPr/>
        </p:nvPicPr>
        <p:blipFill>
          <a:blip r:embed="rId5"/>
          <a:stretch>
            <a:fillRect/>
          </a:stretch>
        </p:blipFill>
        <p:spPr>
          <a:xfrm>
            <a:off x="1104900" y="1571221"/>
            <a:ext cx="6000784" cy="3165878"/>
          </a:xfrm>
          <a:prstGeom prst="rect">
            <a:avLst/>
          </a:prstGeom>
          <a:ln>
            <a:solidFill>
              <a:schemeClr val="accent1"/>
            </a:solidFill>
          </a:ln>
        </p:spPr>
      </p:pic>
      <p:pic>
        <p:nvPicPr>
          <p:cNvPr id="6" name="Imagen 5">
            <a:extLst>
              <a:ext uri="{FF2B5EF4-FFF2-40B4-BE49-F238E27FC236}">
                <a16:creationId xmlns:a16="http://schemas.microsoft.com/office/drawing/2014/main" id="{88C957E8-BAA4-47AD-A3A6-12FE9F4FAE0C}"/>
              </a:ext>
            </a:extLst>
          </p:cNvPr>
          <p:cNvPicPr>
            <a:picLocks noChangeAspect="1"/>
          </p:cNvPicPr>
          <p:nvPr/>
        </p:nvPicPr>
        <p:blipFill>
          <a:blip r:embed="rId6"/>
          <a:stretch>
            <a:fillRect/>
          </a:stretch>
        </p:blipFill>
        <p:spPr>
          <a:xfrm>
            <a:off x="8157305" y="1961965"/>
            <a:ext cx="1855433" cy="3651061"/>
          </a:xfrm>
          <a:prstGeom prst="rect">
            <a:avLst/>
          </a:prstGeom>
        </p:spPr>
      </p:pic>
      <p:sp>
        <p:nvSpPr>
          <p:cNvPr id="7" name="CuadroTexto 6">
            <a:extLst>
              <a:ext uri="{FF2B5EF4-FFF2-40B4-BE49-F238E27FC236}">
                <a16:creationId xmlns:a16="http://schemas.microsoft.com/office/drawing/2014/main" id="{D7C0FF2B-C6A4-47BD-A2B3-BEBB5ACB2D64}"/>
              </a:ext>
            </a:extLst>
          </p:cNvPr>
          <p:cNvSpPr txBox="1"/>
          <p:nvPr/>
        </p:nvSpPr>
        <p:spPr>
          <a:xfrm>
            <a:off x="7472180" y="6030281"/>
            <a:ext cx="3225682" cy="841256"/>
          </a:xfrm>
          <a:prstGeom prst="rect">
            <a:avLst/>
          </a:prstGeom>
          <a:noFill/>
        </p:spPr>
        <p:txBody>
          <a:bodyPr wrap="square" rtlCol="0">
            <a:spAutoFit/>
          </a:bodyPr>
          <a:lstStyle/>
          <a:p>
            <a:pPr algn="ctr">
              <a:lnSpc>
                <a:spcPct val="150000"/>
              </a:lnSpc>
              <a:spcAft>
                <a:spcPts val="800"/>
              </a:spcAft>
            </a:pPr>
            <a:r>
              <a:rPr lang="es-EC" sz="1600" u="sng" dirty="0">
                <a:solidFill>
                  <a:srgbClr val="0070C0"/>
                </a:solidFill>
                <a:effectLst/>
                <a:latin typeface="Arial" panose="020B0604020202020204" pitchFamily="34" charset="0"/>
                <a:ea typeface="Calibri" panose="020F0502020204030204" pitchFamily="34" charset="0"/>
                <a:cs typeface="Arial" panose="020B0604020202020204" pitchFamily="34" charset="0"/>
                <a:hlinkClick r:id="rId7">
                  <a:extLst>
                    <a:ext uri="{A12FA001-AC4F-418D-AE19-62706E023703}">
                      <ahyp:hlinkClr xmlns:ahyp="http://schemas.microsoft.com/office/drawing/2018/hyperlinkcolor" val="tx"/>
                    </a:ext>
                  </a:extLst>
                </a:hlinkClick>
              </a:rPr>
              <a:t>https://inconcerto.vercel.app</a:t>
            </a:r>
            <a:endParaRPr lang="es-EC" sz="1600" dirty="0">
              <a:solidFill>
                <a:srgbClr val="0070C0"/>
              </a:solidFill>
              <a:effectLst/>
              <a:latin typeface="Arial" panose="020B0604020202020204" pitchFamily="34" charset="0"/>
              <a:ea typeface="Calibri" panose="020F0502020204030204" pitchFamily="34" charset="0"/>
              <a:cs typeface="Times New Roman" panose="02020603050405020304" pitchFamily="18" charset="0"/>
            </a:endParaRPr>
          </a:p>
          <a:p>
            <a:endParaRPr lang="es-EC" dirty="0"/>
          </a:p>
        </p:txBody>
      </p:sp>
    </p:spTree>
    <p:extLst>
      <p:ext uri="{BB962C8B-B14F-4D97-AF65-F5344CB8AC3E}">
        <p14:creationId xmlns:p14="http://schemas.microsoft.com/office/powerpoint/2010/main" val="36855258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normAutofit/>
          </a:bodyPr>
          <a:lstStyle/>
          <a:p>
            <a:pPr rtl="0"/>
            <a:r>
              <a:rPr lang="es-ES" sz="2800" dirty="0"/>
              <a:t>DEMOSTRACIÓN</a:t>
            </a:r>
          </a:p>
        </p:txBody>
      </p:sp>
      <p:pic>
        <p:nvPicPr>
          <p:cNvPr id="9" name="Elementos multimedia en línea 8" title="&quot;DESARROLLO DE SISTEMA WEB PARA LA ADMINISTRACIÓN DE EVENTOS ORGANIZADOS POR INCONCERTO&quot; - Resumen">
            <a:hlinkClick r:id="" action="ppaction://media"/>
            <a:extLst>
              <a:ext uri="{FF2B5EF4-FFF2-40B4-BE49-F238E27FC236}">
                <a16:creationId xmlns:a16="http://schemas.microsoft.com/office/drawing/2014/main" id="{0B740964-666A-4417-8ADF-DAA47C6D1CB8}"/>
              </a:ext>
            </a:extLst>
          </p:cNvPr>
          <p:cNvPicPr>
            <a:picLocks noGrp="1" noRot="1" noChangeAspect="1"/>
          </p:cNvPicPr>
          <p:nvPr>
            <p:ph idx="1"/>
            <a:videoFile r:link="rId1"/>
          </p:nvPr>
        </p:nvPicPr>
        <p:blipFill>
          <a:blip r:embed="rId4"/>
          <a:stretch>
            <a:fillRect/>
          </a:stretch>
        </p:blipFill>
        <p:spPr>
          <a:xfrm>
            <a:off x="1104900" y="1218533"/>
            <a:ext cx="9980682" cy="5639467"/>
          </a:xfrm>
          <a:prstGeom prst="rect">
            <a:avLst/>
          </a:prstGeom>
        </p:spPr>
      </p:pic>
    </p:spTree>
    <p:extLst>
      <p:ext uri="{BB962C8B-B14F-4D97-AF65-F5344CB8AC3E}">
        <p14:creationId xmlns:p14="http://schemas.microsoft.com/office/powerpoint/2010/main" val="3057854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1047750" y="2647201"/>
            <a:ext cx="10096500" cy="2219691"/>
          </a:xfrm>
        </p:spPr>
        <p:txBody>
          <a:bodyPr rtlCol="0"/>
          <a:lstStyle/>
          <a:p>
            <a:pPr rtl="0"/>
            <a:r>
              <a:rPr lang="es-ES" dirty="0"/>
              <a:t>CONCLUSIONES </a:t>
            </a:r>
            <a:br>
              <a:rPr lang="es-ES" dirty="0"/>
            </a:br>
            <a:r>
              <a:rPr lang="es-ES" dirty="0"/>
              <a:t>Y RECOMENDACIONES</a:t>
            </a:r>
          </a:p>
        </p:txBody>
      </p:sp>
      <p:pic>
        <p:nvPicPr>
          <p:cNvPr id="4" name="Imagen 3">
            <a:extLst>
              <a:ext uri="{FF2B5EF4-FFF2-40B4-BE49-F238E27FC236}">
                <a16:creationId xmlns:a16="http://schemas.microsoft.com/office/drawing/2014/main" id="{02FB9E43-C1AE-4BB3-862A-64CDF11DD9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68727" y="-252801"/>
            <a:ext cx="1660319" cy="1660319"/>
          </a:xfrm>
          <a:prstGeom prst="rect">
            <a:avLst/>
          </a:prstGeom>
        </p:spPr>
      </p:pic>
    </p:spTree>
    <p:extLst>
      <p:ext uri="{BB962C8B-B14F-4D97-AF65-F5344CB8AC3E}">
        <p14:creationId xmlns:p14="http://schemas.microsoft.com/office/powerpoint/2010/main" val="7262119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EF517BB-3836-4802-B346-5A098F1107A3}"/>
              </a:ext>
            </a:extLst>
          </p:cNvPr>
          <p:cNvSpPr>
            <a:spLocks noGrp="1"/>
          </p:cNvSpPr>
          <p:nvPr>
            <p:ph type="title"/>
          </p:nvPr>
        </p:nvSpPr>
        <p:spPr/>
        <p:txBody>
          <a:bodyPr/>
          <a:lstStyle/>
          <a:p>
            <a:r>
              <a:rPr lang="es-EC" dirty="0"/>
              <a:t>CONCLUSIONES </a:t>
            </a:r>
          </a:p>
        </p:txBody>
      </p:sp>
      <p:sp>
        <p:nvSpPr>
          <p:cNvPr id="4" name="Marcador de contenido 3">
            <a:extLst>
              <a:ext uri="{FF2B5EF4-FFF2-40B4-BE49-F238E27FC236}">
                <a16:creationId xmlns:a16="http://schemas.microsoft.com/office/drawing/2014/main" id="{0ACE762E-7A8D-496D-999C-DA8ECC7662DB}"/>
              </a:ext>
            </a:extLst>
          </p:cNvPr>
          <p:cNvSpPr>
            <a:spLocks noGrp="1"/>
          </p:cNvSpPr>
          <p:nvPr>
            <p:ph sz="half" idx="2"/>
          </p:nvPr>
        </p:nvSpPr>
        <p:spPr>
          <a:xfrm>
            <a:off x="1104900" y="1695634"/>
            <a:ext cx="9980682" cy="4476566"/>
          </a:xfrm>
        </p:spPr>
        <p:txBody>
          <a:bodyPr>
            <a:normAutofit/>
          </a:bodyPr>
          <a:lstStyle/>
          <a:p>
            <a:r>
              <a:rPr lang="es-MX" sz="1800" dirty="0"/>
              <a:t>Al momento de desarrollar un proyecto siempre es importante tener una idea clara de lo que se pretende realizar, marcando objetivos claros, herramientas necesarias, metodologías y técnicas que promuevan las buenas prácticas y organización. De esa manera se concluye que una adecuada recopilación de los requerimientos satisfacer las expectativas y necesidades tanto de los clientes como de los desarrolladores.</a:t>
            </a:r>
          </a:p>
          <a:p>
            <a:r>
              <a:rPr lang="es-MX" sz="1800" dirty="0"/>
              <a:t>La metodología ágil Scrum, nos brinda reglas, artefactos y funciones fáciles de entender, permitiendo eliminar las ambigüedades durante el desarrollo. Además, la demarcación de funciones y tiempos aseguran que haya transparencia y colaboración durante todo el ciclo de desarrollo.</a:t>
            </a:r>
          </a:p>
          <a:p>
            <a:r>
              <a:rPr lang="es-MX" sz="1800" dirty="0"/>
              <a:t>La arquitectura MVC implementada en el Sistema Web hace de este un sistema escalable y fácil de mantener, permitiendo implementar nuevos módulos sin afectar a los otros componentes de nuestra aplicación ni hacer configuraciones adicionales.</a:t>
            </a:r>
          </a:p>
          <a:p>
            <a:pPr marL="0" indent="0">
              <a:buNone/>
            </a:pPr>
            <a:endParaRPr lang="es-MX" sz="1800" dirty="0"/>
          </a:p>
        </p:txBody>
      </p:sp>
      <p:pic>
        <p:nvPicPr>
          <p:cNvPr id="9" name="Imagen 8">
            <a:extLst>
              <a:ext uri="{FF2B5EF4-FFF2-40B4-BE49-F238E27FC236}">
                <a16:creationId xmlns:a16="http://schemas.microsoft.com/office/drawing/2014/main" id="{753C971A-344F-4416-A9DF-71753A60018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432251" y="5128469"/>
            <a:ext cx="1653331" cy="1653331"/>
          </a:xfrm>
          <a:prstGeom prst="rect">
            <a:avLst/>
          </a:prstGeom>
        </p:spPr>
      </p:pic>
    </p:spTree>
    <p:extLst>
      <p:ext uri="{BB962C8B-B14F-4D97-AF65-F5344CB8AC3E}">
        <p14:creationId xmlns:p14="http://schemas.microsoft.com/office/powerpoint/2010/main" val="42809980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EF517BB-3836-4802-B346-5A098F1107A3}"/>
              </a:ext>
            </a:extLst>
          </p:cNvPr>
          <p:cNvSpPr>
            <a:spLocks noGrp="1"/>
          </p:cNvSpPr>
          <p:nvPr>
            <p:ph type="title"/>
          </p:nvPr>
        </p:nvSpPr>
        <p:spPr/>
        <p:txBody>
          <a:bodyPr/>
          <a:lstStyle/>
          <a:p>
            <a:r>
              <a:rPr lang="es-EC" dirty="0"/>
              <a:t>CONCLUSIONES </a:t>
            </a:r>
          </a:p>
        </p:txBody>
      </p:sp>
      <p:sp>
        <p:nvSpPr>
          <p:cNvPr id="4" name="Marcador de contenido 3">
            <a:extLst>
              <a:ext uri="{FF2B5EF4-FFF2-40B4-BE49-F238E27FC236}">
                <a16:creationId xmlns:a16="http://schemas.microsoft.com/office/drawing/2014/main" id="{0ACE762E-7A8D-496D-999C-DA8ECC7662DB}"/>
              </a:ext>
            </a:extLst>
          </p:cNvPr>
          <p:cNvSpPr>
            <a:spLocks noGrp="1"/>
          </p:cNvSpPr>
          <p:nvPr>
            <p:ph sz="half" idx="2"/>
          </p:nvPr>
        </p:nvSpPr>
        <p:spPr>
          <a:xfrm>
            <a:off x="1104900" y="1695634"/>
            <a:ext cx="9980682" cy="4476566"/>
          </a:xfrm>
        </p:spPr>
        <p:txBody>
          <a:bodyPr>
            <a:normAutofit/>
          </a:bodyPr>
          <a:lstStyle/>
          <a:p>
            <a:r>
              <a:rPr lang="es-MX" sz="1800" dirty="0"/>
              <a:t>La utilización del Sistema Gestor de Dase de Datos (SGBD) MySQL, permite almacenar los datos del colectivo y al ser un SGBD relacional ayuda al rendimiento, escalabilidad e integración con las diferentes herramientas utilizadas para el desarrollo del proyecto. </a:t>
            </a:r>
          </a:p>
          <a:p>
            <a:r>
              <a:rPr lang="es-MX" sz="1800" dirty="0"/>
              <a:t>La utilización del Framework Laravel nos ayuda a mantener una estética de código ordenado y al ser un </a:t>
            </a:r>
            <a:r>
              <a:rPr lang="es-MX" sz="1800" dirty="0" err="1"/>
              <a:t>framework</a:t>
            </a:r>
            <a:r>
              <a:rPr lang="es-MX" sz="1800" dirty="0"/>
              <a:t> de tipo MVC permite que el desarrollo del Sistema Web funcione como una herramienta tecnológica, para cumplir los objetivos propuestos.</a:t>
            </a:r>
          </a:p>
          <a:p>
            <a:r>
              <a:rPr lang="es-MX" sz="1800" dirty="0"/>
              <a:t>Para comprobar el correcto funcionamiento del Sistema Web se han realizado pruebas de carga, compatibilidad y funcionalidad, las cuales permiten identificar problemas, medir su eficiencia y comprobar su eficacia.</a:t>
            </a:r>
          </a:p>
          <a:p>
            <a:endParaRPr lang="es-MX" sz="1800" dirty="0"/>
          </a:p>
        </p:txBody>
      </p:sp>
      <p:pic>
        <p:nvPicPr>
          <p:cNvPr id="9" name="Imagen 8">
            <a:extLst>
              <a:ext uri="{FF2B5EF4-FFF2-40B4-BE49-F238E27FC236}">
                <a16:creationId xmlns:a16="http://schemas.microsoft.com/office/drawing/2014/main" id="{753C971A-344F-4416-A9DF-71753A60018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432251" y="5128469"/>
            <a:ext cx="1653331" cy="1653331"/>
          </a:xfrm>
          <a:prstGeom prst="rect">
            <a:avLst/>
          </a:prstGeom>
        </p:spPr>
      </p:pic>
    </p:spTree>
    <p:extLst>
      <p:ext uri="{BB962C8B-B14F-4D97-AF65-F5344CB8AC3E}">
        <p14:creationId xmlns:p14="http://schemas.microsoft.com/office/powerpoint/2010/main" val="4086913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EF517BB-3836-4802-B346-5A098F1107A3}"/>
              </a:ext>
            </a:extLst>
          </p:cNvPr>
          <p:cNvSpPr>
            <a:spLocks noGrp="1"/>
          </p:cNvSpPr>
          <p:nvPr>
            <p:ph type="title"/>
          </p:nvPr>
        </p:nvSpPr>
        <p:spPr/>
        <p:txBody>
          <a:bodyPr/>
          <a:lstStyle/>
          <a:p>
            <a:r>
              <a:rPr lang="es-EC" dirty="0"/>
              <a:t>RECOMENDACIONES </a:t>
            </a:r>
          </a:p>
        </p:txBody>
      </p:sp>
      <p:sp>
        <p:nvSpPr>
          <p:cNvPr id="4" name="Marcador de contenido 3">
            <a:extLst>
              <a:ext uri="{FF2B5EF4-FFF2-40B4-BE49-F238E27FC236}">
                <a16:creationId xmlns:a16="http://schemas.microsoft.com/office/drawing/2014/main" id="{0ACE762E-7A8D-496D-999C-DA8ECC7662DB}"/>
              </a:ext>
            </a:extLst>
          </p:cNvPr>
          <p:cNvSpPr>
            <a:spLocks noGrp="1"/>
          </p:cNvSpPr>
          <p:nvPr>
            <p:ph sz="half" idx="2"/>
          </p:nvPr>
        </p:nvSpPr>
        <p:spPr>
          <a:xfrm>
            <a:off x="1104900" y="1695634"/>
            <a:ext cx="9980682" cy="4476566"/>
          </a:xfrm>
        </p:spPr>
        <p:txBody>
          <a:bodyPr>
            <a:normAutofit/>
          </a:bodyPr>
          <a:lstStyle/>
          <a:p>
            <a:r>
              <a:rPr lang="es-MX" sz="1800" dirty="0"/>
              <a:t>Una vez puesto en producción el Sistema Web se recomienda que los administradores establezcan las frecuencias de mantenimiento con el objetivo de tener un sistema actualizado, altamente disponible y siempre dispuesto a atender los requerimientos del cliente.</a:t>
            </a:r>
          </a:p>
          <a:p>
            <a:r>
              <a:rPr lang="es-MX" sz="1800" dirty="0"/>
              <a:t>En el caso de que se requieran mejoras en el Sistema Web se recomienda realizar un previo análisis de compatibilidad de las librerías utilizadas y de ser necesario, actualizarlas ya que puede ocasionar posibles bugs en el sistema.</a:t>
            </a:r>
          </a:p>
          <a:p>
            <a:r>
              <a:rPr lang="es-MX" sz="1800" dirty="0"/>
              <a:t>Se recomienda realizar </a:t>
            </a:r>
            <a:r>
              <a:rPr lang="es-MX" sz="1800" dirty="0" err="1"/>
              <a:t>backups</a:t>
            </a:r>
            <a:r>
              <a:rPr lang="es-MX" sz="1800" dirty="0"/>
              <a:t> de la Base de Datos cuando se requiera hacer algún cambio y que los mismos se envíen al líder del proyecto para su almacenamiento y custodia.</a:t>
            </a:r>
          </a:p>
          <a:p>
            <a:r>
              <a:rPr lang="es-MX" sz="1800" dirty="0"/>
              <a:t>Se recomienda que el administrador y encargados del laboratorio establezcan políticas de seguridad para el uso del Sistema Web.</a:t>
            </a:r>
          </a:p>
          <a:p>
            <a:pPr marL="0" indent="0">
              <a:buNone/>
            </a:pPr>
            <a:endParaRPr lang="es-MX" sz="1800" dirty="0"/>
          </a:p>
        </p:txBody>
      </p:sp>
      <p:pic>
        <p:nvPicPr>
          <p:cNvPr id="9" name="Imagen 8">
            <a:extLst>
              <a:ext uri="{FF2B5EF4-FFF2-40B4-BE49-F238E27FC236}">
                <a16:creationId xmlns:a16="http://schemas.microsoft.com/office/drawing/2014/main" id="{753C971A-344F-4416-A9DF-71753A60018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432251" y="5128469"/>
            <a:ext cx="1653331" cy="1653331"/>
          </a:xfrm>
          <a:prstGeom prst="rect">
            <a:avLst/>
          </a:prstGeom>
        </p:spPr>
      </p:pic>
    </p:spTree>
    <p:extLst>
      <p:ext uri="{BB962C8B-B14F-4D97-AF65-F5344CB8AC3E}">
        <p14:creationId xmlns:p14="http://schemas.microsoft.com/office/powerpoint/2010/main" val="2311667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EF517BB-3836-4802-B346-5A098F1107A3}"/>
              </a:ext>
            </a:extLst>
          </p:cNvPr>
          <p:cNvSpPr>
            <a:spLocks noGrp="1"/>
          </p:cNvSpPr>
          <p:nvPr>
            <p:ph type="title"/>
          </p:nvPr>
        </p:nvSpPr>
        <p:spPr/>
        <p:txBody>
          <a:bodyPr/>
          <a:lstStyle/>
          <a:p>
            <a:r>
              <a:rPr lang="es-EC" dirty="0"/>
              <a:t>REFERENCIAS BIBLIOGRÁFICAS </a:t>
            </a:r>
          </a:p>
        </p:txBody>
      </p:sp>
      <p:sp>
        <p:nvSpPr>
          <p:cNvPr id="4" name="Marcador de contenido 3">
            <a:extLst>
              <a:ext uri="{FF2B5EF4-FFF2-40B4-BE49-F238E27FC236}">
                <a16:creationId xmlns:a16="http://schemas.microsoft.com/office/drawing/2014/main" id="{0ACE762E-7A8D-496D-999C-DA8ECC7662DB}"/>
              </a:ext>
            </a:extLst>
          </p:cNvPr>
          <p:cNvSpPr>
            <a:spLocks noGrp="1"/>
          </p:cNvSpPr>
          <p:nvPr>
            <p:ph sz="half" idx="2"/>
          </p:nvPr>
        </p:nvSpPr>
        <p:spPr>
          <a:xfrm>
            <a:off x="1104900" y="1530219"/>
            <a:ext cx="9980682" cy="4476566"/>
          </a:xfrm>
        </p:spPr>
        <p:txBody>
          <a:bodyPr>
            <a:normAutofit fontScale="85000" lnSpcReduction="10000"/>
          </a:bodyPr>
          <a:lstStyle/>
          <a:p>
            <a:pPr marL="0" indent="0">
              <a:buNone/>
            </a:pPr>
            <a:endParaRPr lang="es-MX" sz="1800" dirty="0"/>
          </a:p>
          <a:p>
            <a:pPr marL="0" indent="0">
              <a:buNone/>
            </a:pPr>
            <a:r>
              <a:rPr lang="es-MX" sz="1800" dirty="0"/>
              <a:t>[1] A. Peralta, 2003. [En línea]. </a:t>
            </a:r>
            <a:r>
              <a:rPr lang="es-MX" sz="1800" dirty="0" err="1"/>
              <a:t>Available</a:t>
            </a:r>
            <a:r>
              <a:rPr lang="es-MX" sz="1800" dirty="0"/>
              <a:t>: https://fi.ort.edu.uy/innovaportal/file/2021/1/scrum.pdf. [Último acceso: 25 06 2021].</a:t>
            </a:r>
          </a:p>
          <a:p>
            <a:pPr marL="0" indent="0">
              <a:buNone/>
            </a:pPr>
            <a:r>
              <a:rPr lang="es-MX" sz="1800" dirty="0"/>
              <a:t>[2] O. García, «Recopilación de requisitos,» 01 05 2013. [En línea]. </a:t>
            </a:r>
            <a:r>
              <a:rPr lang="es-MX" sz="1800" dirty="0" err="1"/>
              <a:t>Available</a:t>
            </a:r>
            <a:r>
              <a:rPr lang="es-MX" sz="1800" dirty="0"/>
              <a:t>: https://www.proyectum.com/sistema/blog/recopilacion-de-requisitos/. [Último acceso: 14 07 2021].</a:t>
            </a:r>
          </a:p>
          <a:p>
            <a:pPr marL="0" indent="0">
              <a:buNone/>
            </a:pPr>
            <a:r>
              <a:rPr lang="es-MX" sz="1800" dirty="0"/>
              <a:t>[3] M. REHKOPF, «Historias de usuario con ejemplos y plantilla,» </a:t>
            </a:r>
            <a:r>
              <a:rPr lang="es-MX" sz="1800" dirty="0" err="1"/>
              <a:t>Atlassian</a:t>
            </a:r>
            <a:r>
              <a:rPr lang="es-MX" sz="1800" dirty="0"/>
              <a:t>, 2021. [En línea]. </a:t>
            </a:r>
            <a:r>
              <a:rPr lang="es-MX" sz="1800" dirty="0" err="1"/>
              <a:t>Available</a:t>
            </a:r>
            <a:r>
              <a:rPr lang="es-MX" sz="1800" dirty="0"/>
              <a:t>: https://www.atlassian.com/es/agile/project-management/user-stories. [Último acceso: 17 06 2021].</a:t>
            </a:r>
          </a:p>
          <a:p>
            <a:pPr marL="0" indent="0">
              <a:buNone/>
            </a:pPr>
            <a:r>
              <a:rPr lang="es-MX" sz="1800" dirty="0"/>
              <a:t>[4] K. </a:t>
            </a:r>
            <a:r>
              <a:rPr lang="es-MX" sz="1800" dirty="0" err="1"/>
              <a:t>Kaizenia</a:t>
            </a:r>
            <a:r>
              <a:rPr lang="es-MX" sz="1800" dirty="0"/>
              <a:t>, «¿Qué son los artefactos Scrum?,» Grupo </a:t>
            </a:r>
            <a:r>
              <a:rPr lang="es-MX" sz="1800" dirty="0" err="1"/>
              <a:t>Oyarde</a:t>
            </a:r>
            <a:r>
              <a:rPr lang="es-MX" sz="1800" dirty="0"/>
              <a:t> S.A, 2021. [En línea]. </a:t>
            </a:r>
            <a:r>
              <a:rPr lang="es-MX" sz="1800" dirty="0" err="1"/>
              <a:t>Available</a:t>
            </a:r>
            <a:r>
              <a:rPr lang="es-MX" sz="1800" dirty="0"/>
              <a:t>: https://kzi.mx/que-son-los-artefactos-de-scrum/.</a:t>
            </a:r>
          </a:p>
          <a:p>
            <a:pPr marL="0" indent="0">
              <a:buNone/>
            </a:pPr>
            <a:r>
              <a:rPr lang="es-MX" sz="1800" dirty="0"/>
              <a:t>[5] M. </a:t>
            </a:r>
            <a:r>
              <a:rPr lang="es-MX" sz="1800" dirty="0" err="1"/>
              <a:t>Cohn</a:t>
            </a:r>
            <a:r>
              <a:rPr lang="es-MX" sz="1800" dirty="0"/>
              <a:t>, «Sprint Backlog,» Mountain </a:t>
            </a:r>
            <a:r>
              <a:rPr lang="es-MX" sz="1800" dirty="0" err="1"/>
              <a:t>Goat</a:t>
            </a:r>
            <a:r>
              <a:rPr lang="es-MX" sz="1800" dirty="0"/>
              <a:t> Software, 2021. [En línea]. </a:t>
            </a:r>
            <a:r>
              <a:rPr lang="es-MX" sz="1800" dirty="0" err="1"/>
              <a:t>Available</a:t>
            </a:r>
            <a:r>
              <a:rPr lang="es-MX" sz="1800" dirty="0"/>
              <a:t>: https://www.mountaingoatsoftware.com/agile/scrum/scrum-tools/sprint-backlog. [Último acceso: 17 06 2021].</a:t>
            </a:r>
          </a:p>
          <a:p>
            <a:pPr marL="0" indent="0">
              <a:buNone/>
            </a:pPr>
            <a:r>
              <a:rPr lang="es-MX" sz="1800" dirty="0"/>
              <a:t>[6] P. SANTAMARÍA, «Balsamiq mockup, una muy buen herramienta para esbozar tus futuras apps,» </a:t>
            </a:r>
            <a:r>
              <a:rPr lang="es-MX" sz="1800" dirty="0" err="1"/>
              <a:t>Applesfera</a:t>
            </a:r>
            <a:r>
              <a:rPr lang="es-MX" sz="1800" dirty="0"/>
              <a:t>, 25 11 2013. [En línea]. </a:t>
            </a:r>
            <a:r>
              <a:rPr lang="es-MX" sz="1800" dirty="0" err="1"/>
              <a:t>Available</a:t>
            </a:r>
            <a:r>
              <a:rPr lang="es-MX" sz="1800" dirty="0"/>
              <a:t>: https://www.applesfera.com/aplicaciones-os-x-1/balsamiq-mockup-una-muy-buen-herramienta-para-esbozar-tus-futuras-apps. [Último acceso: 17 06 2021].</a:t>
            </a:r>
          </a:p>
        </p:txBody>
      </p:sp>
      <p:pic>
        <p:nvPicPr>
          <p:cNvPr id="9" name="Imagen 8">
            <a:extLst>
              <a:ext uri="{FF2B5EF4-FFF2-40B4-BE49-F238E27FC236}">
                <a16:creationId xmlns:a16="http://schemas.microsoft.com/office/drawing/2014/main" id="{753C971A-344F-4416-A9DF-71753A60018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432251" y="5128469"/>
            <a:ext cx="1653331" cy="1653331"/>
          </a:xfrm>
          <a:prstGeom prst="rect">
            <a:avLst/>
          </a:prstGeom>
        </p:spPr>
      </p:pic>
    </p:spTree>
    <p:extLst>
      <p:ext uri="{BB962C8B-B14F-4D97-AF65-F5344CB8AC3E}">
        <p14:creationId xmlns:p14="http://schemas.microsoft.com/office/powerpoint/2010/main" val="2435449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dirty="0"/>
              <a:t>PLANTEAMIENTO DEL PROBLEMA</a:t>
            </a:r>
          </a:p>
        </p:txBody>
      </p:sp>
      <p:sp>
        <p:nvSpPr>
          <p:cNvPr id="4" name="Marcador de texto 3"/>
          <p:cNvSpPr>
            <a:spLocks noGrp="1"/>
          </p:cNvSpPr>
          <p:nvPr>
            <p:ph type="body" sz="half" idx="2"/>
          </p:nvPr>
        </p:nvSpPr>
        <p:spPr>
          <a:xfrm>
            <a:off x="3372678" y="4375442"/>
            <a:ext cx="5445125" cy="1868648"/>
          </a:xfrm>
        </p:spPr>
        <p:txBody>
          <a:bodyPr rtlCol="0">
            <a:normAutofit lnSpcReduction="10000"/>
          </a:bodyPr>
          <a:lstStyle/>
          <a:p>
            <a:pPr algn="just" rtl="0"/>
            <a:r>
              <a:rPr lang="es-MX" dirty="0"/>
              <a:t>Actualmente, el colectivo </a:t>
            </a:r>
            <a:r>
              <a:rPr lang="es-MX" b="1" dirty="0"/>
              <a:t>no cuenta con un sitio web </a:t>
            </a:r>
            <a:r>
              <a:rPr lang="es-MX" dirty="0"/>
              <a:t>en la cual se pueda publicar actualizaciones sobre los eventos que se organizan a lo largo del año y la logística de todos los eventos organizados son llevados mediante un documento de Excel lo cual en algunas ocasiones genera conflictos para la correcta organización de los eventos y la comunicación entre los involucrados.</a:t>
            </a:r>
            <a:endParaRPr lang="es-ES" dirty="0"/>
          </a:p>
        </p:txBody>
      </p:sp>
      <p:pic>
        <p:nvPicPr>
          <p:cNvPr id="5" name="Marcador de contenido 4">
            <a:extLst>
              <a:ext uri="{FF2B5EF4-FFF2-40B4-BE49-F238E27FC236}">
                <a16:creationId xmlns:a16="http://schemas.microsoft.com/office/drawing/2014/main" id="{78A2F3D0-11BF-4B52-839C-87804FC212BB}"/>
              </a:ext>
            </a:extLst>
          </p:cNvPr>
          <p:cNvPicPr>
            <a:picLocks noGrp="1" noChangeAspect="1"/>
          </p:cNvPicPr>
          <p:nvPr>
            <p:ph idx="1"/>
          </p:nvPr>
        </p:nvPicPr>
        <p:blipFill>
          <a:blip r:embed="rId3"/>
          <a:stretch>
            <a:fillRect/>
          </a:stretch>
        </p:blipFill>
        <p:spPr>
          <a:xfrm>
            <a:off x="3372678" y="1548234"/>
            <a:ext cx="5445125" cy="2561905"/>
          </a:xfrm>
          <a:prstGeom prst="rect">
            <a:avLst/>
          </a:prstGeom>
        </p:spPr>
      </p:pic>
      <p:pic>
        <p:nvPicPr>
          <p:cNvPr id="6" name="Imagen 5">
            <a:extLst>
              <a:ext uri="{FF2B5EF4-FFF2-40B4-BE49-F238E27FC236}">
                <a16:creationId xmlns:a16="http://schemas.microsoft.com/office/drawing/2014/main" id="{4AE177BB-3370-4459-809F-2CAC0B6F0C0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432251" y="5128469"/>
            <a:ext cx="1653331" cy="1653331"/>
          </a:xfrm>
          <a:prstGeom prst="rect">
            <a:avLst/>
          </a:prstGeom>
        </p:spPr>
      </p:pic>
    </p:spTree>
    <p:extLst>
      <p:ext uri="{BB962C8B-B14F-4D97-AF65-F5344CB8AC3E}">
        <p14:creationId xmlns:p14="http://schemas.microsoft.com/office/powerpoint/2010/main" val="2745385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EF517BB-3836-4802-B346-5A098F1107A3}"/>
              </a:ext>
            </a:extLst>
          </p:cNvPr>
          <p:cNvSpPr>
            <a:spLocks noGrp="1"/>
          </p:cNvSpPr>
          <p:nvPr>
            <p:ph type="title"/>
          </p:nvPr>
        </p:nvSpPr>
        <p:spPr/>
        <p:txBody>
          <a:bodyPr/>
          <a:lstStyle/>
          <a:p>
            <a:r>
              <a:rPr lang="es-EC" dirty="0"/>
              <a:t>REFERENCIAS BIBLIOGRÁFICAS </a:t>
            </a:r>
          </a:p>
        </p:txBody>
      </p:sp>
      <p:sp>
        <p:nvSpPr>
          <p:cNvPr id="4" name="Marcador de contenido 3">
            <a:extLst>
              <a:ext uri="{FF2B5EF4-FFF2-40B4-BE49-F238E27FC236}">
                <a16:creationId xmlns:a16="http://schemas.microsoft.com/office/drawing/2014/main" id="{0ACE762E-7A8D-496D-999C-DA8ECC7662DB}"/>
              </a:ext>
            </a:extLst>
          </p:cNvPr>
          <p:cNvSpPr>
            <a:spLocks noGrp="1"/>
          </p:cNvSpPr>
          <p:nvPr>
            <p:ph sz="half" idx="2"/>
          </p:nvPr>
        </p:nvSpPr>
        <p:spPr>
          <a:xfrm>
            <a:off x="1104900" y="1846555"/>
            <a:ext cx="9980682" cy="3852910"/>
          </a:xfrm>
        </p:spPr>
        <p:txBody>
          <a:bodyPr>
            <a:normAutofit/>
          </a:bodyPr>
          <a:lstStyle/>
          <a:p>
            <a:pPr marL="0" indent="0">
              <a:lnSpc>
                <a:spcPct val="80000"/>
              </a:lnSpc>
              <a:buNone/>
            </a:pPr>
            <a:r>
              <a:rPr lang="es-MX" sz="1500" dirty="0"/>
              <a:t>[7] U. D. ALICANTE, «Servicio de Informática ASP.NET MVC 3 Framework,» Universidad de Alicante, [En línea]. </a:t>
            </a:r>
            <a:r>
              <a:rPr lang="es-MX" sz="1500" dirty="0" err="1"/>
              <a:t>Available</a:t>
            </a:r>
            <a:r>
              <a:rPr lang="es-MX" sz="1500" dirty="0"/>
              <a:t>: https://si.ua.es/es/documentacion/asp-net-mvc-3/1-dia/modelo-vista-controlador-mvc.html. [Último acceso: 18 06 2021].</a:t>
            </a:r>
          </a:p>
          <a:p>
            <a:pPr marL="0" indent="0">
              <a:lnSpc>
                <a:spcPct val="80000"/>
              </a:lnSpc>
              <a:buNone/>
            </a:pPr>
            <a:r>
              <a:rPr lang="es-MX" sz="1500" dirty="0"/>
              <a:t>[8] J. M. Aguilar, «¿Qué es el patrón MVC en programación y por qué es útil?,» Campus MVP, 15 10 2019. [En línea]. </a:t>
            </a:r>
            <a:r>
              <a:rPr lang="es-MX" sz="1500" dirty="0" err="1"/>
              <a:t>Available</a:t>
            </a:r>
            <a:r>
              <a:rPr lang="es-MX" sz="1500" dirty="0"/>
              <a:t>: https://www.campusmvp.es/recursos/post/que-es-el-patron-mvc-en-programacion-y-por-que-es-util.aspx. [Último acceso: 18 06 2021].</a:t>
            </a:r>
          </a:p>
          <a:p>
            <a:pPr marL="0" indent="0">
              <a:lnSpc>
                <a:spcPct val="80000"/>
              </a:lnSpc>
              <a:buNone/>
            </a:pPr>
            <a:r>
              <a:rPr lang="es-MX" sz="1500" dirty="0"/>
              <a:t>[9] J. F. Sánchez, «Pruebas de rendimiento con </a:t>
            </a:r>
            <a:r>
              <a:rPr lang="es-MX" sz="1500" dirty="0" err="1"/>
              <a:t>JMeter</a:t>
            </a:r>
            <a:r>
              <a:rPr lang="es-MX" sz="1500" dirty="0"/>
              <a:t>.,» 02 07 2018. [En línea]. </a:t>
            </a:r>
            <a:r>
              <a:rPr lang="es-MX" sz="1500" dirty="0" err="1"/>
              <a:t>Available</a:t>
            </a:r>
            <a:r>
              <a:rPr lang="es-MX" sz="1500" dirty="0"/>
              <a:t>: https://www.sdos.es/blog/pruebas-de-rendimiento-con-jmeter-ejemplos-basicos. [Último acceso: 23 06 2021].</a:t>
            </a:r>
          </a:p>
          <a:p>
            <a:pPr marL="0" indent="0">
              <a:lnSpc>
                <a:spcPct val="80000"/>
              </a:lnSpc>
              <a:buNone/>
            </a:pPr>
            <a:r>
              <a:rPr lang="es-MX" sz="1500" dirty="0"/>
              <a:t>[10] F. Acero, «PRUEBAS DE COMPATIBILIDAD Y USABILIDAD,» Prezi, 01 11 2013. [En línea]. </a:t>
            </a:r>
            <a:r>
              <a:rPr lang="es-MX" sz="1500" dirty="0" err="1"/>
              <a:t>Available</a:t>
            </a:r>
            <a:r>
              <a:rPr lang="es-MX" sz="1500" dirty="0"/>
              <a:t>: https://prezi.com/e164alfch6wx/pruebas-de-compatibilidad-y-usabilidad/. [Último acceso: 23 06 2021].</a:t>
            </a:r>
          </a:p>
          <a:p>
            <a:pPr marL="0" indent="0">
              <a:lnSpc>
                <a:spcPct val="80000"/>
              </a:lnSpc>
              <a:buNone/>
            </a:pPr>
            <a:r>
              <a:rPr lang="es-MX" sz="1500" dirty="0"/>
              <a:t>[11] G. Lee, «Tipos de pruebas de software: diferencias y ejemplos,» </a:t>
            </a:r>
            <a:r>
              <a:rPr lang="es-MX" sz="1500" dirty="0" err="1"/>
              <a:t>loadview</a:t>
            </a:r>
            <a:r>
              <a:rPr lang="es-MX" sz="1500" dirty="0"/>
              <a:t>, 16 10 2020. [En línea]. </a:t>
            </a:r>
            <a:r>
              <a:rPr lang="es-MX" sz="1500" dirty="0" err="1"/>
              <a:t>Available</a:t>
            </a:r>
            <a:r>
              <a:rPr lang="es-MX" sz="1500" dirty="0"/>
              <a:t>: https://www.loadview-testing.com/es/blog/tipos-de-pruebas-de-software-diferencias-y-ejemplos/. [Último acceso: 23 06 2021].</a:t>
            </a:r>
          </a:p>
          <a:p>
            <a:pPr marL="0" indent="0">
              <a:buNone/>
            </a:pPr>
            <a:endParaRPr lang="es-MX" sz="1800" dirty="0"/>
          </a:p>
        </p:txBody>
      </p:sp>
      <p:pic>
        <p:nvPicPr>
          <p:cNvPr id="9" name="Imagen 8">
            <a:extLst>
              <a:ext uri="{FF2B5EF4-FFF2-40B4-BE49-F238E27FC236}">
                <a16:creationId xmlns:a16="http://schemas.microsoft.com/office/drawing/2014/main" id="{753C971A-344F-4416-A9DF-71753A60018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432251" y="5128469"/>
            <a:ext cx="1653331" cy="1653331"/>
          </a:xfrm>
          <a:prstGeom prst="rect">
            <a:avLst/>
          </a:prstGeom>
        </p:spPr>
      </p:pic>
    </p:spTree>
    <p:extLst>
      <p:ext uri="{BB962C8B-B14F-4D97-AF65-F5344CB8AC3E}">
        <p14:creationId xmlns:p14="http://schemas.microsoft.com/office/powerpoint/2010/main" val="10804776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rtlCol="0"/>
          <a:lstStyle/>
          <a:p>
            <a:pPr algn="ctr" rtl="0"/>
            <a:r>
              <a:rPr lang="es-ES" dirty="0"/>
              <a:t>GRACIAS POR LA ATENCIÓN</a:t>
            </a:r>
          </a:p>
        </p:txBody>
      </p:sp>
      <p:sp>
        <p:nvSpPr>
          <p:cNvPr id="3" name="Subtítulo 2"/>
          <p:cNvSpPr>
            <a:spLocks noGrp="1"/>
          </p:cNvSpPr>
          <p:nvPr>
            <p:ph type="subTitle" idx="1"/>
          </p:nvPr>
        </p:nvSpPr>
        <p:spPr>
          <a:xfrm>
            <a:off x="1104898" y="4511782"/>
            <a:ext cx="10096501" cy="1116661"/>
          </a:xfrm>
        </p:spPr>
        <p:txBody>
          <a:bodyPr rtlCol="0"/>
          <a:lstStyle/>
          <a:p>
            <a:pPr rtl="0">
              <a:lnSpc>
                <a:spcPct val="100000"/>
              </a:lnSpc>
            </a:pPr>
            <a:r>
              <a:rPr lang="es-ES" dirty="0"/>
              <a:t>	Jhonathan Pizarra</a:t>
            </a:r>
          </a:p>
          <a:p>
            <a:pPr rtl="0">
              <a:lnSpc>
                <a:spcPct val="100000"/>
              </a:lnSpc>
            </a:pPr>
            <a:r>
              <a:rPr lang="es-ES" dirty="0"/>
              <a:t>	</a:t>
            </a:r>
            <a:r>
              <a:rPr lang="es-ES" dirty="0">
                <a:hlinkClick r:id="rId3"/>
              </a:rPr>
              <a:t>jhonathanxavier2020@gmail.com</a:t>
            </a:r>
            <a:endParaRPr lang="es-ES" dirty="0"/>
          </a:p>
          <a:p>
            <a:pPr rtl="0">
              <a:lnSpc>
                <a:spcPct val="100000"/>
              </a:lnSpc>
            </a:pPr>
            <a:r>
              <a:rPr lang="es-ES" dirty="0"/>
              <a:t>	0990803129</a:t>
            </a:r>
          </a:p>
        </p:txBody>
      </p:sp>
      <p:pic>
        <p:nvPicPr>
          <p:cNvPr id="10" name="Imagen 9">
            <a:extLst>
              <a:ext uri="{FF2B5EF4-FFF2-40B4-BE49-F238E27FC236}">
                <a16:creationId xmlns:a16="http://schemas.microsoft.com/office/drawing/2014/main" id="{570A5D05-5C88-465B-A970-92954129CA1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602673" y="4877159"/>
            <a:ext cx="284049" cy="228893"/>
          </a:xfrm>
          <a:prstGeom prst="rect">
            <a:avLst/>
          </a:prstGeom>
        </p:spPr>
      </p:pic>
      <p:pic>
        <p:nvPicPr>
          <p:cNvPr id="13" name="Imagen 12">
            <a:extLst>
              <a:ext uri="{FF2B5EF4-FFF2-40B4-BE49-F238E27FC236}">
                <a16:creationId xmlns:a16="http://schemas.microsoft.com/office/drawing/2014/main" id="{F98034A2-6DD3-46D3-ABA2-05DA03D509B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584483" y="1549576"/>
            <a:ext cx="1023033" cy="1023033"/>
          </a:xfrm>
          <a:prstGeom prst="rect">
            <a:avLst/>
          </a:prstGeom>
        </p:spPr>
      </p:pic>
      <p:pic>
        <p:nvPicPr>
          <p:cNvPr id="19" name="Imagen 18">
            <a:extLst>
              <a:ext uri="{FF2B5EF4-FFF2-40B4-BE49-F238E27FC236}">
                <a16:creationId xmlns:a16="http://schemas.microsoft.com/office/drawing/2014/main" id="{971A3956-318B-4A94-B4AD-38EBC790FE1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326149" y="-231396"/>
            <a:ext cx="1653330" cy="1653330"/>
          </a:xfrm>
          <a:prstGeom prst="rect">
            <a:avLst/>
          </a:prstGeom>
        </p:spPr>
      </p:pic>
      <p:pic>
        <p:nvPicPr>
          <p:cNvPr id="7" name="Imagen 6">
            <a:extLst>
              <a:ext uri="{FF2B5EF4-FFF2-40B4-BE49-F238E27FC236}">
                <a16:creationId xmlns:a16="http://schemas.microsoft.com/office/drawing/2014/main" id="{B09EE1D4-C4CF-4E38-AC13-F4F9E4DE2F6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657829" y="5136641"/>
            <a:ext cx="228893" cy="228893"/>
          </a:xfrm>
          <a:prstGeom prst="rect">
            <a:avLst/>
          </a:prstGeom>
        </p:spPr>
      </p:pic>
      <p:pic>
        <p:nvPicPr>
          <p:cNvPr id="15" name="Imagen 14">
            <a:extLst>
              <a:ext uri="{FF2B5EF4-FFF2-40B4-BE49-F238E27FC236}">
                <a16:creationId xmlns:a16="http://schemas.microsoft.com/office/drawing/2014/main" id="{ED77CA59-684B-4A9F-8557-559E738DA6F0}"/>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602673" y="4559024"/>
            <a:ext cx="284049" cy="284049"/>
          </a:xfrm>
          <a:prstGeom prst="rect">
            <a:avLst/>
          </a:prstGeom>
        </p:spPr>
      </p:pic>
    </p:spTree>
    <p:extLst>
      <p:ext uri="{BB962C8B-B14F-4D97-AF65-F5344CB8AC3E}">
        <p14:creationId xmlns:p14="http://schemas.microsoft.com/office/powerpoint/2010/main" val="3573081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dirty="0"/>
              <a:t>SOLUCIÓN</a:t>
            </a:r>
          </a:p>
        </p:txBody>
      </p:sp>
      <p:sp>
        <p:nvSpPr>
          <p:cNvPr id="4" name="Marcador de texto 3"/>
          <p:cNvSpPr>
            <a:spLocks noGrp="1"/>
          </p:cNvSpPr>
          <p:nvPr>
            <p:ph type="body" sz="half" idx="2"/>
          </p:nvPr>
        </p:nvSpPr>
        <p:spPr/>
        <p:txBody>
          <a:bodyPr rtlCol="0"/>
          <a:lstStyle/>
          <a:p>
            <a:pPr algn="just" rtl="0"/>
            <a:r>
              <a:rPr lang="es-MX" dirty="0"/>
              <a:t>Por lo citado anteriormente, se ha desarrollo </a:t>
            </a:r>
            <a:r>
              <a:rPr lang="es-MX" b="1" dirty="0"/>
              <a:t>un Sistema Web </a:t>
            </a:r>
            <a:r>
              <a:rPr lang="es-MX" dirty="0"/>
              <a:t>que permite llevar un control de los eventos, control de artistas invitados, hospedajes, conciertos, notificaciones sobre los próximos eventos a realizarse, entre otros. Mejorando la organización y experiencia de gestión para la fundación.</a:t>
            </a:r>
            <a:endParaRPr lang="es-ES" dirty="0"/>
          </a:p>
        </p:txBody>
      </p:sp>
      <p:pic>
        <p:nvPicPr>
          <p:cNvPr id="8" name="Marcador de posición de imagen 7">
            <a:extLst>
              <a:ext uri="{FF2B5EF4-FFF2-40B4-BE49-F238E27FC236}">
                <a16:creationId xmlns:a16="http://schemas.microsoft.com/office/drawing/2014/main" id="{B35B9AA0-8AAD-4357-98AE-FA499A1F4B5E}"/>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t="2604" b="2604"/>
          <a:stretch>
            <a:fillRect/>
          </a:stretch>
        </p:blipFill>
        <p:spPr>
          <a:xfrm>
            <a:off x="5033393" y="1600199"/>
            <a:ext cx="6052189" cy="4572001"/>
          </a:xfrm>
        </p:spPr>
      </p:pic>
      <p:pic>
        <p:nvPicPr>
          <p:cNvPr id="9" name="Imagen 8">
            <a:extLst>
              <a:ext uri="{FF2B5EF4-FFF2-40B4-BE49-F238E27FC236}">
                <a16:creationId xmlns:a16="http://schemas.microsoft.com/office/drawing/2014/main" id="{567F214F-6668-415B-8754-B237BD39EDC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432251" y="5128469"/>
            <a:ext cx="1653331" cy="1653331"/>
          </a:xfrm>
          <a:prstGeom prst="rect">
            <a:avLst/>
          </a:prstGeom>
        </p:spPr>
      </p:pic>
    </p:spTree>
    <p:extLst>
      <p:ext uri="{BB962C8B-B14F-4D97-AF65-F5344CB8AC3E}">
        <p14:creationId xmlns:p14="http://schemas.microsoft.com/office/powerpoint/2010/main" val="3683544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dirty="0"/>
              <a:t>OBJETIVOS</a:t>
            </a:r>
          </a:p>
        </p:txBody>
      </p:sp>
      <p:sp>
        <p:nvSpPr>
          <p:cNvPr id="3" name="Marcador de texto 2"/>
          <p:cNvSpPr>
            <a:spLocks noGrp="1"/>
          </p:cNvSpPr>
          <p:nvPr>
            <p:ph type="body" idx="1"/>
          </p:nvPr>
        </p:nvSpPr>
        <p:spPr>
          <a:xfrm>
            <a:off x="1175769" y="1558106"/>
            <a:ext cx="4919472" cy="481062"/>
          </a:xfrm>
        </p:spPr>
        <p:txBody>
          <a:bodyPr rtlCol="0"/>
          <a:lstStyle/>
          <a:p>
            <a:pPr rtl="0"/>
            <a:r>
              <a:rPr lang="es-ES" dirty="0"/>
              <a:t>GENERAL</a:t>
            </a:r>
          </a:p>
        </p:txBody>
      </p:sp>
      <p:sp>
        <p:nvSpPr>
          <p:cNvPr id="4" name="Marcador de contenido 3"/>
          <p:cNvSpPr>
            <a:spLocks noGrp="1"/>
          </p:cNvSpPr>
          <p:nvPr>
            <p:ph sz="half" idx="2"/>
          </p:nvPr>
        </p:nvSpPr>
        <p:spPr>
          <a:xfrm>
            <a:off x="1104900" y="2210593"/>
            <a:ext cx="4919472" cy="3748088"/>
          </a:xfrm>
        </p:spPr>
        <p:txBody>
          <a:bodyPr rtlCol="0">
            <a:normAutofit fontScale="92500" lnSpcReduction="20000"/>
          </a:bodyPr>
          <a:lstStyle/>
          <a:p>
            <a:pPr rtl="0"/>
            <a:r>
              <a:rPr lang="es-MX" dirty="0"/>
              <a:t>Desarrollar un sistema web para la administración de eventos organizados por la fundación </a:t>
            </a:r>
            <a:r>
              <a:rPr lang="es-MX" dirty="0" err="1"/>
              <a:t>Inconcerto</a:t>
            </a:r>
            <a:r>
              <a:rPr lang="es-MX" dirty="0"/>
              <a:t>.</a:t>
            </a:r>
            <a:endParaRPr lang="es-ES" dirty="0"/>
          </a:p>
        </p:txBody>
      </p:sp>
      <p:sp>
        <p:nvSpPr>
          <p:cNvPr id="5" name="Marcador de texto 4"/>
          <p:cNvSpPr>
            <a:spLocks noGrp="1"/>
          </p:cNvSpPr>
          <p:nvPr>
            <p:ph type="body" sz="quarter" idx="3"/>
          </p:nvPr>
        </p:nvSpPr>
        <p:spPr>
          <a:xfrm>
            <a:off x="6166110" y="1558106"/>
            <a:ext cx="4919472" cy="481062"/>
          </a:xfrm>
        </p:spPr>
        <p:txBody>
          <a:bodyPr rtlCol="0"/>
          <a:lstStyle/>
          <a:p>
            <a:pPr rtl="0"/>
            <a:r>
              <a:rPr lang="es-ES" dirty="0"/>
              <a:t>ESPECÍFICOS</a:t>
            </a:r>
          </a:p>
        </p:txBody>
      </p:sp>
      <p:sp>
        <p:nvSpPr>
          <p:cNvPr id="6" name="Marcador de contenido 5"/>
          <p:cNvSpPr>
            <a:spLocks noGrp="1"/>
          </p:cNvSpPr>
          <p:nvPr>
            <p:ph sz="quarter" idx="4"/>
          </p:nvPr>
        </p:nvSpPr>
        <p:spPr>
          <a:xfrm>
            <a:off x="6166110" y="2206740"/>
            <a:ext cx="4919472" cy="3748088"/>
          </a:xfrm>
        </p:spPr>
        <p:txBody>
          <a:bodyPr rtlCol="0">
            <a:normAutofit fontScale="92500" lnSpcReduction="20000"/>
          </a:bodyPr>
          <a:lstStyle/>
          <a:p>
            <a:pPr rtl="0"/>
            <a:r>
              <a:rPr lang="es-MX" dirty="0"/>
              <a:t>Levantar los requerimientos del sistema web para la administración de eventos.</a:t>
            </a:r>
          </a:p>
          <a:p>
            <a:pPr rtl="0"/>
            <a:r>
              <a:rPr lang="es-MX" dirty="0"/>
              <a:t>Diseñar la arquitectura bajo la metodología Scrum para desarrollar el sistema web.</a:t>
            </a:r>
          </a:p>
          <a:p>
            <a:pPr rtl="0"/>
            <a:r>
              <a:rPr lang="es-MX" dirty="0"/>
              <a:t>Implementar el sistema web para la administración de la fundación </a:t>
            </a:r>
            <a:r>
              <a:rPr lang="es-MX" dirty="0" err="1"/>
              <a:t>InConcerto</a:t>
            </a:r>
            <a:r>
              <a:rPr lang="es-MX" dirty="0"/>
              <a:t>.</a:t>
            </a:r>
          </a:p>
          <a:p>
            <a:pPr rtl="0"/>
            <a:r>
              <a:rPr lang="es-MX" dirty="0"/>
              <a:t>Probar la funcionalidad, usabilidad y rendimiento.</a:t>
            </a:r>
          </a:p>
          <a:p>
            <a:pPr rtl="0"/>
            <a:r>
              <a:rPr lang="es-MX" dirty="0"/>
              <a:t>Implantar el sistema en el servidor proporcionado por la fundación.</a:t>
            </a:r>
          </a:p>
          <a:p>
            <a:pPr rtl="0"/>
            <a:endParaRPr lang="es-ES" dirty="0"/>
          </a:p>
        </p:txBody>
      </p:sp>
      <p:pic>
        <p:nvPicPr>
          <p:cNvPr id="7" name="Imagen 6">
            <a:extLst>
              <a:ext uri="{FF2B5EF4-FFF2-40B4-BE49-F238E27FC236}">
                <a16:creationId xmlns:a16="http://schemas.microsoft.com/office/drawing/2014/main" id="{5B65FBCA-A775-4AD1-BF80-09E9E009CBE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432251" y="5128469"/>
            <a:ext cx="1653331" cy="1653331"/>
          </a:xfrm>
          <a:prstGeom prst="rect">
            <a:avLst/>
          </a:prstGeom>
        </p:spPr>
      </p:pic>
      <p:pic>
        <p:nvPicPr>
          <p:cNvPr id="9" name="Imagen 8">
            <a:extLst>
              <a:ext uri="{FF2B5EF4-FFF2-40B4-BE49-F238E27FC236}">
                <a16:creationId xmlns:a16="http://schemas.microsoft.com/office/drawing/2014/main" id="{B789DF64-3D90-4918-B2E1-EDDAEE4C675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625719" y="3076599"/>
            <a:ext cx="3323786" cy="2351025"/>
          </a:xfrm>
          <a:prstGeom prst="rect">
            <a:avLst/>
          </a:prstGeom>
        </p:spPr>
      </p:pic>
    </p:spTree>
    <p:extLst>
      <p:ext uri="{BB962C8B-B14F-4D97-AF65-F5344CB8AC3E}">
        <p14:creationId xmlns:p14="http://schemas.microsoft.com/office/powerpoint/2010/main" val="2224495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dirty="0"/>
              <a:t>METODOLOGÍA</a:t>
            </a:r>
          </a:p>
        </p:txBody>
      </p:sp>
      <p:sp>
        <p:nvSpPr>
          <p:cNvPr id="4" name="Marcador de texto 3"/>
          <p:cNvSpPr>
            <a:spLocks noGrp="1"/>
          </p:cNvSpPr>
          <p:nvPr>
            <p:ph type="body" sz="half" idx="2"/>
          </p:nvPr>
        </p:nvSpPr>
        <p:spPr/>
        <p:txBody>
          <a:bodyPr rtlCol="0"/>
          <a:lstStyle/>
          <a:p>
            <a:pPr algn="just" rtl="0"/>
            <a:r>
              <a:rPr lang="es-MX" b="1" dirty="0"/>
              <a:t>Scrum</a:t>
            </a:r>
            <a:r>
              <a:rPr lang="es-MX" dirty="0"/>
              <a:t> es un proceso ágil para desarrollar software. Esta metodología fomenta el surgimiento de equipos autodirigidos cooperativos y aplica inspecciones frecuentes como mecanismo de control [1].</a:t>
            </a:r>
          </a:p>
          <a:p>
            <a:pPr algn="just" rtl="0"/>
            <a:r>
              <a:rPr lang="es-MX" dirty="0"/>
              <a:t>Scrum parte de la base de que los procesos definidos funcionan bien sólo si las entradas están perfectamente definidas y el ruido, ambigüedad o cambio es muy pequeño [1]. </a:t>
            </a:r>
          </a:p>
          <a:p>
            <a:pPr algn="just" rtl="0"/>
            <a:r>
              <a:rPr lang="es-MX" dirty="0"/>
              <a:t>Por lo tanto, resulta ideal para proyectos con requerimientos inestables, ya que fomenta el surgimiento de los mismos [1].</a:t>
            </a:r>
          </a:p>
        </p:txBody>
      </p:sp>
      <p:pic>
        <p:nvPicPr>
          <p:cNvPr id="6" name="Marcador de contenido 5">
            <a:extLst>
              <a:ext uri="{FF2B5EF4-FFF2-40B4-BE49-F238E27FC236}">
                <a16:creationId xmlns:a16="http://schemas.microsoft.com/office/drawing/2014/main" id="{6DE08ADC-DB26-41FE-A9A5-5D48F688DCD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640457" y="1826253"/>
            <a:ext cx="5445125" cy="3062882"/>
          </a:xfrm>
        </p:spPr>
      </p:pic>
      <p:pic>
        <p:nvPicPr>
          <p:cNvPr id="7" name="Imagen 6">
            <a:extLst>
              <a:ext uri="{FF2B5EF4-FFF2-40B4-BE49-F238E27FC236}">
                <a16:creationId xmlns:a16="http://schemas.microsoft.com/office/drawing/2014/main" id="{47121CD9-A715-49E0-83E5-C82FF764AD9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432251" y="5128469"/>
            <a:ext cx="1653331" cy="1653331"/>
          </a:xfrm>
          <a:prstGeom prst="rect">
            <a:avLst/>
          </a:prstGeom>
        </p:spPr>
      </p:pic>
    </p:spTree>
    <p:extLst>
      <p:ext uri="{BB962C8B-B14F-4D97-AF65-F5344CB8AC3E}">
        <p14:creationId xmlns:p14="http://schemas.microsoft.com/office/powerpoint/2010/main" val="38635183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Marcador de contenido 24">
            <a:extLst>
              <a:ext uri="{FF2B5EF4-FFF2-40B4-BE49-F238E27FC236}">
                <a16:creationId xmlns:a16="http://schemas.microsoft.com/office/drawing/2014/main" id="{E4176C44-A104-4DC5-9CAE-D95F1025721D}"/>
              </a:ext>
            </a:extLst>
          </p:cNvPr>
          <p:cNvGraphicFramePr>
            <a:graphicFrameLocks noGrp="1"/>
          </p:cNvGraphicFramePr>
          <p:nvPr>
            <p:ph sz="half" idx="2"/>
            <p:extLst>
              <p:ext uri="{D42A27DB-BD31-4B8C-83A1-F6EECF244321}">
                <p14:modId xmlns:p14="http://schemas.microsoft.com/office/powerpoint/2010/main" val="800216632"/>
              </p:ext>
            </p:extLst>
          </p:nvPr>
        </p:nvGraphicFramePr>
        <p:xfrm>
          <a:off x="1104900" y="2851149"/>
          <a:ext cx="2739131" cy="332105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ítulo 1"/>
          <p:cNvSpPr>
            <a:spLocks noGrp="1"/>
          </p:cNvSpPr>
          <p:nvPr>
            <p:ph type="title"/>
          </p:nvPr>
        </p:nvSpPr>
        <p:spPr/>
        <p:txBody>
          <a:bodyPr rtlCol="0"/>
          <a:lstStyle/>
          <a:p>
            <a:pPr rtl="0"/>
            <a:r>
              <a:rPr lang="es-ES" dirty="0"/>
              <a:t>METODOLOGÍA SCRUM</a:t>
            </a:r>
          </a:p>
        </p:txBody>
      </p:sp>
      <p:sp>
        <p:nvSpPr>
          <p:cNvPr id="3" name="Marcador de texto 2"/>
          <p:cNvSpPr>
            <a:spLocks noGrp="1"/>
          </p:cNvSpPr>
          <p:nvPr>
            <p:ph type="body" idx="1"/>
          </p:nvPr>
        </p:nvSpPr>
        <p:spPr>
          <a:xfrm>
            <a:off x="1104900" y="1600200"/>
            <a:ext cx="2739131" cy="823912"/>
          </a:xfrm>
        </p:spPr>
        <p:txBody>
          <a:bodyPr rtlCol="0"/>
          <a:lstStyle/>
          <a:p>
            <a:pPr algn="ctr" rtl="0"/>
            <a:r>
              <a:rPr lang="es-ES" dirty="0"/>
              <a:t>ROLES</a:t>
            </a:r>
          </a:p>
        </p:txBody>
      </p:sp>
      <p:graphicFrame>
        <p:nvGraphicFramePr>
          <p:cNvPr id="26" name="Marcador de contenido 25">
            <a:extLst>
              <a:ext uri="{FF2B5EF4-FFF2-40B4-BE49-F238E27FC236}">
                <a16:creationId xmlns:a16="http://schemas.microsoft.com/office/drawing/2014/main" id="{6A0A390B-E5E8-436D-AD7B-9EDA1406DFA1}"/>
              </a:ext>
            </a:extLst>
          </p:cNvPr>
          <p:cNvGraphicFramePr>
            <a:graphicFrameLocks noGrp="1"/>
          </p:cNvGraphicFramePr>
          <p:nvPr>
            <p:ph sz="quarter" idx="4"/>
            <p:extLst>
              <p:ext uri="{D42A27DB-BD31-4B8C-83A1-F6EECF244321}">
                <p14:modId xmlns:p14="http://schemas.microsoft.com/office/powerpoint/2010/main" val="2992700284"/>
              </p:ext>
            </p:extLst>
          </p:nvPr>
        </p:nvGraphicFramePr>
        <p:xfrm>
          <a:off x="4395876" y="2851149"/>
          <a:ext cx="2739131" cy="2570432"/>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7" name="Oval 6">
            <a:extLst>
              <a:ext uri="{FF2B5EF4-FFF2-40B4-BE49-F238E27FC236}">
                <a16:creationId xmlns:a16="http://schemas.microsoft.com/office/drawing/2014/main" id="{22C46EA6-4FDF-4004-A305-770364603F20}"/>
              </a:ext>
            </a:extLst>
          </p:cNvPr>
          <p:cNvSpPr/>
          <p:nvPr/>
        </p:nvSpPr>
        <p:spPr>
          <a:xfrm>
            <a:off x="1104900" y="1997074"/>
            <a:ext cx="457570" cy="442119"/>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Round Same Side Corner Rectangle 8">
            <a:extLst>
              <a:ext uri="{FF2B5EF4-FFF2-40B4-BE49-F238E27FC236}">
                <a16:creationId xmlns:a16="http://schemas.microsoft.com/office/drawing/2014/main" id="{45742085-39FA-44CD-9C32-95926C30573C}"/>
              </a:ext>
            </a:extLst>
          </p:cNvPr>
          <p:cNvSpPr/>
          <p:nvPr/>
        </p:nvSpPr>
        <p:spPr>
          <a:xfrm>
            <a:off x="1207855" y="2058713"/>
            <a:ext cx="251659" cy="287733"/>
          </a:xfrm>
          <a:custGeom>
            <a:avLst/>
            <a:gdLst/>
            <a:ahLst/>
            <a:cxnLst/>
            <a:rect l="l" t="t" r="r" b="b"/>
            <a:pathLst>
              <a:path w="3197597" h="3202496">
                <a:moveTo>
                  <a:pt x="601421" y="1611393"/>
                </a:moveTo>
                <a:lnTo>
                  <a:pt x="2596176" y="1611393"/>
                </a:lnTo>
                <a:cubicBezTo>
                  <a:pt x="2928331" y="1611393"/>
                  <a:pt x="3197594" y="1880656"/>
                  <a:pt x="3197594" y="2212811"/>
                </a:cubicBezTo>
                <a:lnTo>
                  <a:pt x="3197594" y="2776360"/>
                </a:lnTo>
                <a:lnTo>
                  <a:pt x="3197597" y="2776360"/>
                </a:lnTo>
                <a:lnTo>
                  <a:pt x="3197597" y="2914824"/>
                </a:lnTo>
                <a:lnTo>
                  <a:pt x="3197198" y="2914824"/>
                </a:lnTo>
                <a:lnTo>
                  <a:pt x="3197198" y="3202496"/>
                </a:lnTo>
                <a:lnTo>
                  <a:pt x="398" y="3202496"/>
                </a:lnTo>
                <a:lnTo>
                  <a:pt x="398" y="2914824"/>
                </a:lnTo>
                <a:lnTo>
                  <a:pt x="0" y="2914824"/>
                </a:lnTo>
                <a:lnTo>
                  <a:pt x="0" y="2212811"/>
                </a:lnTo>
                <a:cubicBezTo>
                  <a:pt x="0" y="1880656"/>
                  <a:pt x="269266" y="1611393"/>
                  <a:pt x="601421" y="1611393"/>
                </a:cubicBezTo>
                <a:close/>
                <a:moveTo>
                  <a:pt x="1598801" y="0"/>
                </a:moveTo>
                <a:cubicBezTo>
                  <a:pt x="1998649" y="0"/>
                  <a:pt x="2322791" y="324142"/>
                  <a:pt x="2322791" y="723993"/>
                </a:cubicBezTo>
                <a:cubicBezTo>
                  <a:pt x="2322791" y="1123843"/>
                  <a:pt x="1998649" y="1447985"/>
                  <a:pt x="1598801" y="1447985"/>
                </a:cubicBezTo>
                <a:cubicBezTo>
                  <a:pt x="1198951" y="1447985"/>
                  <a:pt x="874809" y="1123843"/>
                  <a:pt x="874809" y="723993"/>
                </a:cubicBezTo>
                <a:cubicBezTo>
                  <a:pt x="874809" y="324142"/>
                  <a:pt x="1198951" y="0"/>
                  <a:pt x="159880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5" name="Marcador de texto 2">
            <a:extLst>
              <a:ext uri="{FF2B5EF4-FFF2-40B4-BE49-F238E27FC236}">
                <a16:creationId xmlns:a16="http://schemas.microsoft.com/office/drawing/2014/main" id="{9850F919-6329-4F6C-A100-F93C85B44338}"/>
              </a:ext>
            </a:extLst>
          </p:cNvPr>
          <p:cNvSpPr txBox="1">
            <a:spLocks/>
          </p:cNvSpPr>
          <p:nvPr/>
        </p:nvSpPr>
        <p:spPr>
          <a:xfrm>
            <a:off x="4653623" y="1585118"/>
            <a:ext cx="2739131" cy="823912"/>
          </a:xfrm>
          <a:prstGeom prst="rect">
            <a:avLst/>
          </a:prstGeom>
        </p:spPr>
        <p:txBody>
          <a:bodyPr vert="horz" lIns="0" tIns="45720" rIns="0" bIns="45720" rtlCol="0" anchor="b">
            <a:normAutofit/>
          </a:bodyPr>
          <a:lstStyle>
            <a:lvl1pPr marL="0" indent="0" algn="l" defTabSz="914400" rtl="0" eaLnBrk="1" latinLnBrk="0" hangingPunct="1">
              <a:lnSpc>
                <a:spcPct val="90000"/>
              </a:lnSpc>
              <a:spcBef>
                <a:spcPts val="0"/>
              </a:spcBef>
              <a:buFont typeface="Wingdings" panose="05000000000000000000" pitchFamily="2" charset="2"/>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600"/>
              </a:spcBef>
              <a:buFont typeface="Wingdings" panose="05000000000000000000" pitchFamily="2" charset="2"/>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600"/>
              </a:spcBef>
              <a:buFont typeface="Wingdings" panose="05000000000000000000" pitchFamily="2" charset="2"/>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600"/>
              </a:spcBef>
              <a:buFont typeface="Wingdings" panose="05000000000000000000" pitchFamily="2" charset="2"/>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600"/>
              </a:spcBef>
              <a:buFont typeface="Wingdings" panose="05000000000000000000" pitchFamily="2" charset="2"/>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Wingdings" panose="05000000000000000000" pitchFamily="2" charset="2"/>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Wingdings" panose="05000000000000000000" pitchFamily="2" charset="2"/>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Wingdings" panose="05000000000000000000" pitchFamily="2" charset="2"/>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Wingdings" panose="05000000000000000000" pitchFamily="2" charset="2"/>
              <a:buNone/>
              <a:defRPr sz="1600" b="1" kern="1200">
                <a:solidFill>
                  <a:schemeClr val="tx1"/>
                </a:solidFill>
                <a:latin typeface="+mn-lt"/>
                <a:ea typeface="+mn-ea"/>
                <a:cs typeface="+mn-cs"/>
              </a:defRPr>
            </a:lvl9pPr>
          </a:lstStyle>
          <a:p>
            <a:pPr algn="ctr"/>
            <a:r>
              <a:rPr lang="es-ES" dirty="0"/>
              <a:t>ARTEFACTOS</a:t>
            </a:r>
          </a:p>
        </p:txBody>
      </p:sp>
      <p:sp>
        <p:nvSpPr>
          <p:cNvPr id="16" name="Oval 6">
            <a:extLst>
              <a:ext uri="{FF2B5EF4-FFF2-40B4-BE49-F238E27FC236}">
                <a16:creationId xmlns:a16="http://schemas.microsoft.com/office/drawing/2014/main" id="{354666B8-9FEA-48E4-88A2-E81391683BF9}"/>
              </a:ext>
            </a:extLst>
          </p:cNvPr>
          <p:cNvSpPr/>
          <p:nvPr/>
        </p:nvSpPr>
        <p:spPr>
          <a:xfrm>
            <a:off x="4273715" y="1984337"/>
            <a:ext cx="457570" cy="442119"/>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Rectangle 30">
            <a:extLst>
              <a:ext uri="{FF2B5EF4-FFF2-40B4-BE49-F238E27FC236}">
                <a16:creationId xmlns:a16="http://schemas.microsoft.com/office/drawing/2014/main" id="{C08EB1EF-EB20-4343-98ED-FABF59705A69}"/>
              </a:ext>
            </a:extLst>
          </p:cNvPr>
          <p:cNvSpPr/>
          <p:nvPr/>
        </p:nvSpPr>
        <p:spPr>
          <a:xfrm>
            <a:off x="4369032" y="2058713"/>
            <a:ext cx="266935" cy="293365"/>
          </a:xfrm>
          <a:custGeom>
            <a:avLst/>
            <a:gdLst/>
            <a:ahLst/>
            <a:cxnLst/>
            <a:rect l="l" t="t" r="r" b="b"/>
            <a:pathLst>
              <a:path w="3240000" h="3230531">
                <a:moveTo>
                  <a:pt x="720000" y="2697973"/>
                </a:moveTo>
                <a:cubicBezTo>
                  <a:pt x="680235" y="2697973"/>
                  <a:pt x="648000" y="2730208"/>
                  <a:pt x="648000" y="2769973"/>
                </a:cubicBezTo>
                <a:cubicBezTo>
                  <a:pt x="648000" y="2809738"/>
                  <a:pt x="680235" y="2841973"/>
                  <a:pt x="720000" y="2841973"/>
                </a:cubicBezTo>
                <a:lnTo>
                  <a:pt x="2520000" y="2841973"/>
                </a:lnTo>
                <a:cubicBezTo>
                  <a:pt x="2559765" y="2841973"/>
                  <a:pt x="2592000" y="2809738"/>
                  <a:pt x="2592000" y="2769973"/>
                </a:cubicBezTo>
                <a:cubicBezTo>
                  <a:pt x="2592000" y="2730208"/>
                  <a:pt x="2559765" y="2697973"/>
                  <a:pt x="2520000" y="2697973"/>
                </a:cubicBezTo>
                <a:close/>
                <a:moveTo>
                  <a:pt x="720000" y="2366733"/>
                </a:moveTo>
                <a:cubicBezTo>
                  <a:pt x="680235" y="2366733"/>
                  <a:pt x="648000" y="2398968"/>
                  <a:pt x="648000" y="2438733"/>
                </a:cubicBezTo>
                <a:cubicBezTo>
                  <a:pt x="648000" y="2478498"/>
                  <a:pt x="680235" y="2510733"/>
                  <a:pt x="720000" y="2510733"/>
                </a:cubicBezTo>
                <a:lnTo>
                  <a:pt x="2520000" y="2510733"/>
                </a:lnTo>
                <a:cubicBezTo>
                  <a:pt x="2559765" y="2510733"/>
                  <a:pt x="2592000" y="2478498"/>
                  <a:pt x="2592000" y="2438733"/>
                </a:cubicBezTo>
                <a:cubicBezTo>
                  <a:pt x="2592000" y="2398968"/>
                  <a:pt x="2559765" y="2366733"/>
                  <a:pt x="2520000" y="2366733"/>
                </a:cubicBezTo>
                <a:close/>
                <a:moveTo>
                  <a:pt x="720000" y="2035493"/>
                </a:moveTo>
                <a:cubicBezTo>
                  <a:pt x="680235" y="2035493"/>
                  <a:pt x="648000" y="2067728"/>
                  <a:pt x="648000" y="2107493"/>
                </a:cubicBezTo>
                <a:cubicBezTo>
                  <a:pt x="648000" y="2147258"/>
                  <a:pt x="680235" y="2179493"/>
                  <a:pt x="720000" y="2179493"/>
                </a:cubicBezTo>
                <a:lnTo>
                  <a:pt x="2520000" y="2179493"/>
                </a:lnTo>
                <a:cubicBezTo>
                  <a:pt x="2559765" y="2179493"/>
                  <a:pt x="2592000" y="2147258"/>
                  <a:pt x="2592000" y="2107493"/>
                </a:cubicBezTo>
                <a:cubicBezTo>
                  <a:pt x="2592000" y="2067728"/>
                  <a:pt x="2559765" y="2035493"/>
                  <a:pt x="2520000" y="2035493"/>
                </a:cubicBezTo>
                <a:close/>
                <a:moveTo>
                  <a:pt x="720000" y="1704253"/>
                </a:moveTo>
                <a:cubicBezTo>
                  <a:pt x="680235" y="1704253"/>
                  <a:pt x="648000" y="1736488"/>
                  <a:pt x="648000" y="1776253"/>
                </a:cubicBezTo>
                <a:cubicBezTo>
                  <a:pt x="648000" y="1816018"/>
                  <a:pt x="680235" y="1848253"/>
                  <a:pt x="720000" y="1848253"/>
                </a:cubicBezTo>
                <a:lnTo>
                  <a:pt x="2520000" y="1848253"/>
                </a:lnTo>
                <a:cubicBezTo>
                  <a:pt x="2559765" y="1848253"/>
                  <a:pt x="2592000" y="1816018"/>
                  <a:pt x="2592000" y="1776253"/>
                </a:cubicBezTo>
                <a:cubicBezTo>
                  <a:pt x="2592000" y="1736488"/>
                  <a:pt x="2559765" y="1704253"/>
                  <a:pt x="2520000" y="1704253"/>
                </a:cubicBezTo>
                <a:close/>
                <a:moveTo>
                  <a:pt x="720000" y="1373013"/>
                </a:moveTo>
                <a:cubicBezTo>
                  <a:pt x="680235" y="1373013"/>
                  <a:pt x="648000" y="1405248"/>
                  <a:pt x="648000" y="1445013"/>
                </a:cubicBezTo>
                <a:cubicBezTo>
                  <a:pt x="648000" y="1484778"/>
                  <a:pt x="680235" y="1517013"/>
                  <a:pt x="720000" y="1517013"/>
                </a:cubicBezTo>
                <a:lnTo>
                  <a:pt x="2520000" y="1517013"/>
                </a:lnTo>
                <a:cubicBezTo>
                  <a:pt x="2559765" y="1517013"/>
                  <a:pt x="2592000" y="1484778"/>
                  <a:pt x="2592000" y="1445013"/>
                </a:cubicBezTo>
                <a:cubicBezTo>
                  <a:pt x="2592000" y="1405248"/>
                  <a:pt x="2559765" y="1373013"/>
                  <a:pt x="2520000" y="1373013"/>
                </a:cubicBezTo>
                <a:close/>
                <a:moveTo>
                  <a:pt x="720000" y="1041773"/>
                </a:moveTo>
                <a:cubicBezTo>
                  <a:pt x="680235" y="1041773"/>
                  <a:pt x="648000" y="1074008"/>
                  <a:pt x="648000" y="1113773"/>
                </a:cubicBezTo>
                <a:cubicBezTo>
                  <a:pt x="648000" y="1153538"/>
                  <a:pt x="680235" y="1185773"/>
                  <a:pt x="720000" y="1185773"/>
                </a:cubicBezTo>
                <a:lnTo>
                  <a:pt x="2520000" y="1185773"/>
                </a:lnTo>
                <a:cubicBezTo>
                  <a:pt x="2559765" y="1185773"/>
                  <a:pt x="2592000" y="1153538"/>
                  <a:pt x="2592000" y="1113773"/>
                </a:cubicBezTo>
                <a:cubicBezTo>
                  <a:pt x="2592000" y="1074008"/>
                  <a:pt x="2559765" y="1041773"/>
                  <a:pt x="2520000" y="1041773"/>
                </a:cubicBezTo>
                <a:close/>
                <a:moveTo>
                  <a:pt x="0" y="305988"/>
                </a:moveTo>
                <a:lnTo>
                  <a:pt x="181957" y="305988"/>
                </a:lnTo>
                <a:lnTo>
                  <a:pt x="181957" y="470032"/>
                </a:lnTo>
                <a:cubicBezTo>
                  <a:pt x="181957" y="599267"/>
                  <a:pt x="286722" y="704032"/>
                  <a:pt x="415957" y="704032"/>
                </a:cubicBezTo>
                <a:cubicBezTo>
                  <a:pt x="545192" y="704032"/>
                  <a:pt x="649957" y="599267"/>
                  <a:pt x="649957" y="470032"/>
                </a:cubicBezTo>
                <a:lnTo>
                  <a:pt x="649957" y="305988"/>
                </a:lnTo>
                <a:lnTo>
                  <a:pt x="802357" y="305988"/>
                </a:lnTo>
                <a:lnTo>
                  <a:pt x="802357" y="470031"/>
                </a:lnTo>
                <a:cubicBezTo>
                  <a:pt x="802357" y="599266"/>
                  <a:pt x="907122" y="704031"/>
                  <a:pt x="1036357" y="704031"/>
                </a:cubicBezTo>
                <a:cubicBezTo>
                  <a:pt x="1165592" y="704031"/>
                  <a:pt x="1270357" y="599266"/>
                  <a:pt x="1270357" y="470031"/>
                </a:cubicBezTo>
                <a:lnTo>
                  <a:pt x="1270357" y="305988"/>
                </a:lnTo>
                <a:lnTo>
                  <a:pt x="1422757" y="305988"/>
                </a:lnTo>
                <a:lnTo>
                  <a:pt x="1422757" y="470030"/>
                </a:lnTo>
                <a:cubicBezTo>
                  <a:pt x="1422757" y="599265"/>
                  <a:pt x="1527522" y="704030"/>
                  <a:pt x="1656757" y="704030"/>
                </a:cubicBezTo>
                <a:cubicBezTo>
                  <a:pt x="1785992" y="704030"/>
                  <a:pt x="1890757" y="599265"/>
                  <a:pt x="1890757" y="470030"/>
                </a:cubicBezTo>
                <a:lnTo>
                  <a:pt x="1890757" y="305988"/>
                </a:lnTo>
                <a:lnTo>
                  <a:pt x="2043157" y="305988"/>
                </a:lnTo>
                <a:lnTo>
                  <a:pt x="2043157" y="470029"/>
                </a:lnTo>
                <a:cubicBezTo>
                  <a:pt x="2043157" y="599264"/>
                  <a:pt x="2147922" y="704029"/>
                  <a:pt x="2277157" y="704029"/>
                </a:cubicBezTo>
                <a:cubicBezTo>
                  <a:pt x="2406392" y="704029"/>
                  <a:pt x="2511157" y="599264"/>
                  <a:pt x="2511157" y="470029"/>
                </a:cubicBezTo>
                <a:lnTo>
                  <a:pt x="2511157" y="305988"/>
                </a:lnTo>
                <a:lnTo>
                  <a:pt x="2663557" y="305988"/>
                </a:lnTo>
                <a:lnTo>
                  <a:pt x="2663557" y="470028"/>
                </a:lnTo>
                <a:cubicBezTo>
                  <a:pt x="2663557" y="599263"/>
                  <a:pt x="2768322" y="704028"/>
                  <a:pt x="2897557" y="704028"/>
                </a:cubicBezTo>
                <a:cubicBezTo>
                  <a:pt x="3026792" y="704028"/>
                  <a:pt x="3131557" y="599263"/>
                  <a:pt x="3131557" y="470028"/>
                </a:cubicBezTo>
                <a:lnTo>
                  <a:pt x="3131557" y="305988"/>
                </a:lnTo>
                <a:lnTo>
                  <a:pt x="3240000" y="305988"/>
                </a:lnTo>
                <a:lnTo>
                  <a:pt x="3240000" y="3230531"/>
                </a:lnTo>
                <a:lnTo>
                  <a:pt x="0" y="3230531"/>
                </a:lnTo>
                <a:close/>
                <a:moveTo>
                  <a:pt x="415957" y="4"/>
                </a:moveTo>
                <a:cubicBezTo>
                  <a:pt x="485545" y="4"/>
                  <a:pt x="541957" y="56416"/>
                  <a:pt x="541957" y="126004"/>
                </a:cubicBezTo>
                <a:lnTo>
                  <a:pt x="541957" y="485972"/>
                </a:lnTo>
                <a:cubicBezTo>
                  <a:pt x="541957" y="555560"/>
                  <a:pt x="485545" y="611972"/>
                  <a:pt x="415957" y="611972"/>
                </a:cubicBezTo>
                <a:cubicBezTo>
                  <a:pt x="346369" y="611972"/>
                  <a:pt x="289957" y="555560"/>
                  <a:pt x="289957" y="485972"/>
                </a:cubicBezTo>
                <a:lnTo>
                  <a:pt x="289957" y="126004"/>
                </a:lnTo>
                <a:cubicBezTo>
                  <a:pt x="289957" y="56416"/>
                  <a:pt x="346369" y="4"/>
                  <a:pt x="415957" y="4"/>
                </a:cubicBezTo>
                <a:close/>
                <a:moveTo>
                  <a:pt x="1036357" y="3"/>
                </a:moveTo>
                <a:cubicBezTo>
                  <a:pt x="1105945" y="3"/>
                  <a:pt x="1162357" y="56415"/>
                  <a:pt x="1162357" y="126003"/>
                </a:cubicBezTo>
                <a:lnTo>
                  <a:pt x="1162357" y="485971"/>
                </a:lnTo>
                <a:cubicBezTo>
                  <a:pt x="1162357" y="555559"/>
                  <a:pt x="1105945" y="611971"/>
                  <a:pt x="1036357" y="611971"/>
                </a:cubicBezTo>
                <a:cubicBezTo>
                  <a:pt x="966769" y="611971"/>
                  <a:pt x="910357" y="555559"/>
                  <a:pt x="910357" y="485971"/>
                </a:cubicBezTo>
                <a:lnTo>
                  <a:pt x="910357" y="126003"/>
                </a:lnTo>
                <a:cubicBezTo>
                  <a:pt x="910357" y="56415"/>
                  <a:pt x="966769" y="3"/>
                  <a:pt x="1036357" y="3"/>
                </a:cubicBezTo>
                <a:close/>
                <a:moveTo>
                  <a:pt x="1656757" y="2"/>
                </a:moveTo>
                <a:cubicBezTo>
                  <a:pt x="1726345" y="2"/>
                  <a:pt x="1782757" y="56414"/>
                  <a:pt x="1782757" y="126002"/>
                </a:cubicBezTo>
                <a:lnTo>
                  <a:pt x="1782757" y="485970"/>
                </a:lnTo>
                <a:cubicBezTo>
                  <a:pt x="1782757" y="555558"/>
                  <a:pt x="1726345" y="611970"/>
                  <a:pt x="1656757" y="611970"/>
                </a:cubicBezTo>
                <a:cubicBezTo>
                  <a:pt x="1587169" y="611970"/>
                  <a:pt x="1530757" y="555558"/>
                  <a:pt x="1530757" y="485970"/>
                </a:cubicBezTo>
                <a:lnTo>
                  <a:pt x="1530757" y="126002"/>
                </a:lnTo>
                <a:cubicBezTo>
                  <a:pt x="1530757" y="56414"/>
                  <a:pt x="1587169" y="2"/>
                  <a:pt x="1656757" y="2"/>
                </a:cubicBezTo>
                <a:close/>
                <a:moveTo>
                  <a:pt x="2277157" y="1"/>
                </a:moveTo>
                <a:cubicBezTo>
                  <a:pt x="2346745" y="1"/>
                  <a:pt x="2403157" y="56413"/>
                  <a:pt x="2403157" y="126001"/>
                </a:cubicBezTo>
                <a:lnTo>
                  <a:pt x="2403157" y="485969"/>
                </a:lnTo>
                <a:cubicBezTo>
                  <a:pt x="2403157" y="555557"/>
                  <a:pt x="2346745" y="611969"/>
                  <a:pt x="2277157" y="611969"/>
                </a:cubicBezTo>
                <a:cubicBezTo>
                  <a:pt x="2207569" y="611969"/>
                  <a:pt x="2151157" y="555557"/>
                  <a:pt x="2151157" y="485969"/>
                </a:cubicBezTo>
                <a:lnTo>
                  <a:pt x="2151157" y="126001"/>
                </a:lnTo>
                <a:cubicBezTo>
                  <a:pt x="2151157" y="56413"/>
                  <a:pt x="2207569" y="1"/>
                  <a:pt x="2277157" y="1"/>
                </a:cubicBezTo>
                <a:close/>
                <a:moveTo>
                  <a:pt x="2897557" y="0"/>
                </a:moveTo>
                <a:cubicBezTo>
                  <a:pt x="2967145" y="0"/>
                  <a:pt x="3023557" y="56412"/>
                  <a:pt x="3023557" y="126000"/>
                </a:cubicBezTo>
                <a:lnTo>
                  <a:pt x="3023557" y="485968"/>
                </a:lnTo>
                <a:cubicBezTo>
                  <a:pt x="3023557" y="555556"/>
                  <a:pt x="2967145" y="611968"/>
                  <a:pt x="2897557" y="611968"/>
                </a:cubicBezTo>
                <a:cubicBezTo>
                  <a:pt x="2827969" y="611968"/>
                  <a:pt x="2771557" y="555556"/>
                  <a:pt x="2771557" y="485968"/>
                </a:cubicBezTo>
                <a:lnTo>
                  <a:pt x="2771557" y="126000"/>
                </a:lnTo>
                <a:cubicBezTo>
                  <a:pt x="2771557" y="56412"/>
                  <a:pt x="2827969" y="0"/>
                  <a:pt x="289755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
        <p:nvSpPr>
          <p:cNvPr id="19" name="Marcador de texto 2">
            <a:extLst>
              <a:ext uri="{FF2B5EF4-FFF2-40B4-BE49-F238E27FC236}">
                <a16:creationId xmlns:a16="http://schemas.microsoft.com/office/drawing/2014/main" id="{4EA99F65-429C-44CA-A91A-7C65C4E4E8EA}"/>
              </a:ext>
            </a:extLst>
          </p:cNvPr>
          <p:cNvSpPr txBox="1">
            <a:spLocks/>
          </p:cNvSpPr>
          <p:nvPr/>
        </p:nvSpPr>
        <p:spPr>
          <a:xfrm>
            <a:off x="8202346" y="1658412"/>
            <a:ext cx="2739131" cy="823912"/>
          </a:xfrm>
          <a:prstGeom prst="rect">
            <a:avLst/>
          </a:prstGeom>
        </p:spPr>
        <p:txBody>
          <a:bodyPr vert="horz" lIns="0" tIns="45720" rIns="0" bIns="45720" rtlCol="0" anchor="b">
            <a:normAutofit/>
          </a:bodyPr>
          <a:lstStyle>
            <a:lvl1pPr marL="0" indent="0" algn="l" defTabSz="914400" rtl="0" eaLnBrk="1" latinLnBrk="0" hangingPunct="1">
              <a:lnSpc>
                <a:spcPct val="90000"/>
              </a:lnSpc>
              <a:spcBef>
                <a:spcPts val="0"/>
              </a:spcBef>
              <a:buFont typeface="Wingdings" panose="05000000000000000000" pitchFamily="2" charset="2"/>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600"/>
              </a:spcBef>
              <a:buFont typeface="Wingdings" panose="05000000000000000000" pitchFamily="2" charset="2"/>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600"/>
              </a:spcBef>
              <a:buFont typeface="Wingdings" panose="05000000000000000000" pitchFamily="2" charset="2"/>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600"/>
              </a:spcBef>
              <a:buFont typeface="Wingdings" panose="05000000000000000000" pitchFamily="2" charset="2"/>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600"/>
              </a:spcBef>
              <a:buFont typeface="Wingdings" panose="05000000000000000000" pitchFamily="2" charset="2"/>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Wingdings" panose="05000000000000000000" pitchFamily="2" charset="2"/>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Wingdings" panose="05000000000000000000" pitchFamily="2" charset="2"/>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Wingdings" panose="05000000000000000000" pitchFamily="2" charset="2"/>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Wingdings" panose="05000000000000000000" pitchFamily="2" charset="2"/>
              <a:buNone/>
              <a:defRPr sz="1600" b="1" kern="1200">
                <a:solidFill>
                  <a:schemeClr val="tx1"/>
                </a:solidFill>
                <a:latin typeface="+mn-lt"/>
                <a:ea typeface="+mn-ea"/>
                <a:cs typeface="+mn-cs"/>
              </a:defRPr>
            </a:lvl9pPr>
          </a:lstStyle>
          <a:p>
            <a:pPr algn="ctr"/>
            <a:r>
              <a:rPr lang="es-ES" dirty="0"/>
              <a:t>ACTIVIDADES</a:t>
            </a:r>
          </a:p>
        </p:txBody>
      </p:sp>
      <p:sp>
        <p:nvSpPr>
          <p:cNvPr id="20" name="Oval 6">
            <a:extLst>
              <a:ext uri="{FF2B5EF4-FFF2-40B4-BE49-F238E27FC236}">
                <a16:creationId xmlns:a16="http://schemas.microsoft.com/office/drawing/2014/main" id="{CB5704DA-BA17-4021-83D8-62A39663681D}"/>
              </a:ext>
            </a:extLst>
          </p:cNvPr>
          <p:cNvSpPr/>
          <p:nvPr/>
        </p:nvSpPr>
        <p:spPr>
          <a:xfrm>
            <a:off x="7913916" y="1997073"/>
            <a:ext cx="457570" cy="442119"/>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1" name="Gráfico 20" descr="Flecha circular">
            <a:extLst>
              <a:ext uri="{FF2B5EF4-FFF2-40B4-BE49-F238E27FC236}">
                <a16:creationId xmlns:a16="http://schemas.microsoft.com/office/drawing/2014/main" id="{A533B097-7042-4209-AE1D-576A19598350}"/>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835845" y="1927465"/>
            <a:ext cx="588897" cy="588897"/>
          </a:xfrm>
          <a:prstGeom prst="rect">
            <a:avLst/>
          </a:prstGeom>
        </p:spPr>
      </p:pic>
      <p:graphicFrame>
        <p:nvGraphicFramePr>
          <p:cNvPr id="27" name="Diagrama 26">
            <a:extLst>
              <a:ext uri="{FF2B5EF4-FFF2-40B4-BE49-F238E27FC236}">
                <a16:creationId xmlns:a16="http://schemas.microsoft.com/office/drawing/2014/main" id="{BC5F7E3A-C7A8-4958-B62B-2F8022D37BA4}"/>
              </a:ext>
            </a:extLst>
          </p:cNvPr>
          <p:cNvGraphicFramePr/>
          <p:nvPr>
            <p:extLst>
              <p:ext uri="{D42A27DB-BD31-4B8C-83A1-F6EECF244321}">
                <p14:modId xmlns:p14="http://schemas.microsoft.com/office/powerpoint/2010/main" val="1394717824"/>
              </p:ext>
            </p:extLst>
          </p:nvPr>
        </p:nvGraphicFramePr>
        <p:xfrm>
          <a:off x="7907898" y="2424112"/>
          <a:ext cx="3033580" cy="3748088"/>
        </p:xfrm>
        <a:graphic>
          <a:graphicData uri="http://schemas.openxmlformats.org/drawingml/2006/diagram">
            <dgm:relIds xmlns:dgm="http://schemas.openxmlformats.org/drawingml/2006/diagram" xmlns:r="http://schemas.openxmlformats.org/officeDocument/2006/relationships" r:dm="rId15" r:lo="rId16" r:qs="rId17" r:cs="rId18"/>
          </a:graphicData>
        </a:graphic>
      </p:graphicFrame>
      <p:pic>
        <p:nvPicPr>
          <p:cNvPr id="28" name="Imagen 27">
            <a:extLst>
              <a:ext uri="{FF2B5EF4-FFF2-40B4-BE49-F238E27FC236}">
                <a16:creationId xmlns:a16="http://schemas.microsoft.com/office/drawing/2014/main" id="{A9EEF914-5EF9-491D-9AAD-CC7D91660C7E}"/>
              </a:ext>
            </a:extLst>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9432251" y="5128469"/>
            <a:ext cx="1653331" cy="1653331"/>
          </a:xfrm>
          <a:prstGeom prst="rect">
            <a:avLst/>
          </a:prstGeom>
        </p:spPr>
      </p:pic>
    </p:spTree>
    <p:extLst>
      <p:ext uri="{BB962C8B-B14F-4D97-AF65-F5344CB8AC3E}">
        <p14:creationId xmlns:p14="http://schemas.microsoft.com/office/powerpoint/2010/main" val="5361156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EF517BB-3836-4802-B346-5A098F1107A3}"/>
              </a:ext>
            </a:extLst>
          </p:cNvPr>
          <p:cNvSpPr>
            <a:spLocks noGrp="1"/>
          </p:cNvSpPr>
          <p:nvPr>
            <p:ph type="title"/>
          </p:nvPr>
        </p:nvSpPr>
        <p:spPr/>
        <p:txBody>
          <a:bodyPr/>
          <a:lstStyle/>
          <a:p>
            <a:r>
              <a:rPr lang="es-EC" dirty="0"/>
              <a:t>RECOPILACIÓN DE REQUERIMIENTOS</a:t>
            </a:r>
          </a:p>
        </p:txBody>
      </p:sp>
      <p:pic>
        <p:nvPicPr>
          <p:cNvPr id="8" name="Marcador de contenido 7">
            <a:extLst>
              <a:ext uri="{FF2B5EF4-FFF2-40B4-BE49-F238E27FC236}">
                <a16:creationId xmlns:a16="http://schemas.microsoft.com/office/drawing/2014/main" id="{BE8D5E66-1DCD-4B15-B615-2E2DA45D40B6}"/>
              </a:ext>
            </a:extLst>
          </p:cNvPr>
          <p:cNvPicPr>
            <a:picLocks noGrp="1" noChangeAspect="1"/>
          </p:cNvPicPr>
          <p:nvPr>
            <p:ph sz="half" idx="2"/>
          </p:nvPr>
        </p:nvPicPr>
        <p:blipFill rotWithShape="1">
          <a:blip r:embed="rId2"/>
          <a:srcRect l="1105" t="340" r="1119" b="1746"/>
          <a:stretch/>
        </p:blipFill>
        <p:spPr>
          <a:xfrm>
            <a:off x="1411550" y="1695634"/>
            <a:ext cx="4323425" cy="4476565"/>
          </a:xfrm>
          <a:noFill/>
          <a:ln>
            <a:solidFill>
              <a:schemeClr val="accent1"/>
            </a:solidFill>
          </a:ln>
        </p:spPr>
      </p:pic>
      <p:sp>
        <p:nvSpPr>
          <p:cNvPr id="6" name="Marcador de contenido 5">
            <a:extLst>
              <a:ext uri="{FF2B5EF4-FFF2-40B4-BE49-F238E27FC236}">
                <a16:creationId xmlns:a16="http://schemas.microsoft.com/office/drawing/2014/main" id="{A923DFD0-50C7-400A-B509-42DF97E307C8}"/>
              </a:ext>
            </a:extLst>
          </p:cNvPr>
          <p:cNvSpPr>
            <a:spLocks noGrp="1"/>
          </p:cNvSpPr>
          <p:nvPr>
            <p:ph sz="quarter" idx="4"/>
          </p:nvPr>
        </p:nvSpPr>
        <p:spPr>
          <a:xfrm>
            <a:off x="6166110" y="1695634"/>
            <a:ext cx="4919472" cy="4476566"/>
          </a:xfrm>
        </p:spPr>
        <p:txBody>
          <a:bodyPr/>
          <a:lstStyle/>
          <a:p>
            <a:r>
              <a:rPr lang="es-EC" dirty="0"/>
              <a:t>Es un proceso en donde se definen y documentan las necesidades de los interesados a fin de cumplir con los objetivos del proyecto [2].</a:t>
            </a:r>
          </a:p>
        </p:txBody>
      </p:sp>
      <p:pic>
        <p:nvPicPr>
          <p:cNvPr id="9" name="Imagen 8">
            <a:extLst>
              <a:ext uri="{FF2B5EF4-FFF2-40B4-BE49-F238E27FC236}">
                <a16:creationId xmlns:a16="http://schemas.microsoft.com/office/drawing/2014/main" id="{753C971A-344F-4416-A9DF-71753A60018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432251" y="5128469"/>
            <a:ext cx="1653331" cy="1653331"/>
          </a:xfrm>
          <a:prstGeom prst="rect">
            <a:avLst/>
          </a:prstGeom>
        </p:spPr>
      </p:pic>
    </p:spTree>
    <p:extLst>
      <p:ext uri="{BB962C8B-B14F-4D97-AF65-F5344CB8AC3E}">
        <p14:creationId xmlns:p14="http://schemas.microsoft.com/office/powerpoint/2010/main" val="6835773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Literatura académica 16 × 9">
  <a:themeElements>
    <a:clrScheme name="Academic Literature">
      <a:dk1>
        <a:srgbClr val="514843"/>
      </a:dk1>
      <a:lt1>
        <a:srgbClr val="FFFFFF"/>
      </a:lt1>
      <a:dk2>
        <a:srgbClr val="000000"/>
      </a:dk2>
      <a:lt2>
        <a:srgbClr val="FFFFF3"/>
      </a:lt2>
      <a:accent1>
        <a:srgbClr val="514843"/>
      </a:accent1>
      <a:accent2>
        <a:srgbClr val="6D7D66"/>
      </a:accent2>
      <a:accent3>
        <a:srgbClr val="525A6A"/>
      </a:accent3>
      <a:accent4>
        <a:srgbClr val="827266"/>
      </a:accent4>
      <a:accent5>
        <a:srgbClr val="AE9A7E"/>
      </a:accent5>
      <a:accent6>
        <a:srgbClr val="A8A39E"/>
      </a:accent6>
      <a:hlink>
        <a:srgbClr val="59704F"/>
      </a:hlink>
      <a:folHlink>
        <a:srgbClr val="A8A39E"/>
      </a:folHlink>
    </a:clrScheme>
    <a:fontScheme name="Plantagenet Cherokee-Euphemia">
      <a:majorFont>
        <a:latin typeface="Plantagenet Cherokee"/>
        <a:ea typeface=""/>
        <a:cs typeface=""/>
      </a:majorFont>
      <a:minorFont>
        <a:latin typeface="Euphemia"/>
        <a:ea typeface=""/>
        <a:cs typeface=""/>
      </a:minorFont>
    </a:fontScheme>
    <a:fmtScheme name="AcademicLiterature">
      <a:fillStyleLst>
        <a:solidFill>
          <a:schemeClr val="phClr"/>
        </a:solidFill>
        <a:gradFill rotWithShape="1">
          <a:gsLst>
            <a:gs pos="0">
              <a:schemeClr val="phClr">
                <a:tint val="58000"/>
                <a:satMod val="300000"/>
              </a:schemeClr>
            </a:gs>
            <a:gs pos="100000">
              <a:schemeClr val="phClr">
                <a:tint val="68000"/>
                <a:satMod val="300000"/>
              </a:schemeClr>
            </a:gs>
          </a:gsLst>
          <a:path path="rect">
            <a:fillToRect l="50000" t="50000" r="50000" b="50000"/>
          </a:path>
        </a:gradFill>
        <a:gradFill rotWithShape="1">
          <a:gsLst>
            <a:gs pos="0">
              <a:schemeClr val="phClr">
                <a:shade val="100000"/>
                <a:satMod val="137000"/>
              </a:schemeClr>
            </a:gs>
            <a:gs pos="71000">
              <a:schemeClr val="phClr">
                <a:shade val="98000"/>
                <a:satMod val="137000"/>
              </a:schemeClr>
            </a:gs>
            <a:gs pos="100000">
              <a:schemeClr val="phClr">
                <a:shade val="75000"/>
                <a:satMod val="137000"/>
              </a:schemeClr>
            </a:gs>
          </a:gsLst>
          <a:path path="rect">
            <a:fillToRect l="50000" t="50000" r="50000" b="50000"/>
          </a:path>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80000"/>
                <a:satMod val="300000"/>
              </a:schemeClr>
            </a:gs>
            <a:gs pos="100000">
              <a:schemeClr val="phClr">
                <a:shade val="90000"/>
                <a:alpha val="80000"/>
                <a:satMod val="200000"/>
              </a:schemeClr>
            </a:gs>
          </a:gsLst>
          <a:path path="rect">
            <a:fillToRect l="20000" t="20000" r="20000" b="20000"/>
          </a:path>
        </a:gradFill>
        <a:gradFill rotWithShape="1">
          <a:gsLst>
            <a:gs pos="0">
              <a:schemeClr val="phClr">
                <a:tint val="80000"/>
                <a:satMod val="300000"/>
              </a:schemeClr>
            </a:gs>
            <a:gs pos="100000">
              <a:schemeClr val="phClr">
                <a:shade val="90000"/>
                <a:alpha val="80000"/>
                <a:satMod val="200000"/>
              </a:schemeClr>
            </a:gs>
          </a:gsLst>
          <a:path path="rect">
            <a:fillToRect l="5000" t="5000" r="5000" b="5000"/>
          </a:path>
        </a:gradFill>
      </a:bgFillStyleLst>
    </a:fmtScheme>
  </a:themeElements>
  <a:objectDefaults>
    <a:lnDef>
      <a:spPr>
        <a:ln>
          <a:solidFill>
            <a:schemeClr val="accent1"/>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_50521058_TF03431380_Win32" id="{5C400E7D-6AB8-49FE-9A2F-71E6875E97F5}" vid="{0BCA5960-DFA7-4CF6-89F3-4F5800DAE8B6}"/>
    </a:ext>
  </a:extLst>
</a:theme>
</file>

<file path=ppt/theme/theme2.xml><?xml version="1.0" encoding="utf-8"?>
<a:theme xmlns:a="http://schemas.openxmlformats.org/drawingml/2006/main" name="Tema de Office">
  <a:themeElements>
    <a:clrScheme name="Academic Literature">
      <a:dk1>
        <a:srgbClr val="514843"/>
      </a:dk1>
      <a:lt1>
        <a:srgbClr val="FFFFFF"/>
      </a:lt1>
      <a:dk2>
        <a:srgbClr val="000000"/>
      </a:dk2>
      <a:lt2>
        <a:srgbClr val="FFFFF3"/>
      </a:lt2>
      <a:accent1>
        <a:srgbClr val="514843"/>
      </a:accent1>
      <a:accent2>
        <a:srgbClr val="6D7D66"/>
      </a:accent2>
      <a:accent3>
        <a:srgbClr val="525A6A"/>
      </a:accent3>
      <a:accent4>
        <a:srgbClr val="827266"/>
      </a:accent4>
      <a:accent5>
        <a:srgbClr val="AE9A7E"/>
      </a:accent5>
      <a:accent6>
        <a:srgbClr val="A8A39E"/>
      </a:accent6>
      <a:hlink>
        <a:srgbClr val="59704F"/>
      </a:hlink>
      <a:folHlink>
        <a:srgbClr val="A8A39E"/>
      </a:folHlink>
    </a:clrScheme>
    <a:fontScheme name="Plantagenet Cherokee-Euphemia">
      <a:majorFont>
        <a:latin typeface="Plantagenet Cherokee"/>
        <a:ea typeface=""/>
        <a:cs typeface=""/>
      </a:majorFont>
      <a:minorFont>
        <a:latin typeface="Euphemia"/>
        <a:ea typeface=""/>
        <a:cs typeface=""/>
      </a:minorFont>
    </a:fontScheme>
    <a:fmtScheme name="AcademicLiterature">
      <a:fillStyleLst>
        <a:solidFill>
          <a:schemeClr val="phClr"/>
        </a:solidFill>
        <a:gradFill rotWithShape="1">
          <a:gsLst>
            <a:gs pos="0">
              <a:schemeClr val="phClr">
                <a:tint val="58000"/>
                <a:satMod val="300000"/>
              </a:schemeClr>
            </a:gs>
            <a:gs pos="100000">
              <a:schemeClr val="phClr">
                <a:tint val="68000"/>
                <a:satMod val="300000"/>
              </a:schemeClr>
            </a:gs>
          </a:gsLst>
          <a:path path="rect">
            <a:fillToRect l="50000" t="50000" r="50000" b="50000"/>
          </a:path>
        </a:gradFill>
        <a:gradFill rotWithShape="1">
          <a:gsLst>
            <a:gs pos="0">
              <a:schemeClr val="phClr">
                <a:shade val="100000"/>
                <a:satMod val="137000"/>
              </a:schemeClr>
            </a:gs>
            <a:gs pos="71000">
              <a:schemeClr val="phClr">
                <a:shade val="98000"/>
                <a:satMod val="137000"/>
              </a:schemeClr>
            </a:gs>
            <a:gs pos="100000">
              <a:schemeClr val="phClr">
                <a:shade val="75000"/>
                <a:satMod val="137000"/>
              </a:schemeClr>
            </a:gs>
          </a:gsLst>
          <a:path path="rect">
            <a:fillToRect l="50000" t="50000" r="50000" b="50000"/>
          </a:path>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80000"/>
                <a:satMod val="300000"/>
              </a:schemeClr>
            </a:gs>
            <a:gs pos="100000">
              <a:schemeClr val="phClr">
                <a:shade val="90000"/>
                <a:alpha val="80000"/>
                <a:satMod val="200000"/>
              </a:schemeClr>
            </a:gs>
          </a:gsLst>
          <a:path path="rect">
            <a:fillToRect l="20000" t="20000" r="20000" b="20000"/>
          </a:path>
        </a:gradFill>
        <a:gradFill rotWithShape="1">
          <a:gsLst>
            <a:gs pos="0">
              <a:schemeClr val="phClr">
                <a:tint val="80000"/>
                <a:satMod val="300000"/>
              </a:schemeClr>
            </a:gs>
            <a:gs pos="100000">
              <a:schemeClr val="phClr">
                <a:shade val="90000"/>
                <a:alpha val="80000"/>
                <a:satMod val="200000"/>
              </a:schemeClr>
            </a:gs>
          </a:gsLst>
          <a:path path="rect">
            <a:fillToRect l="5000" t="5000" r="5000" b="5000"/>
          </a:path>
        </a:gradFill>
      </a:bgFillStyleLst>
    </a:fmtScheme>
  </a:themeElements>
  <a:objectDefaults>
    <a:lnDef>
      <a:spPr>
        <a:ln>
          <a:solidFill>
            <a:schemeClr val="accent1"/>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Academic Literature">
      <a:dk1>
        <a:srgbClr val="514843"/>
      </a:dk1>
      <a:lt1>
        <a:srgbClr val="FFFFFF"/>
      </a:lt1>
      <a:dk2>
        <a:srgbClr val="000000"/>
      </a:dk2>
      <a:lt2>
        <a:srgbClr val="FFFFF3"/>
      </a:lt2>
      <a:accent1>
        <a:srgbClr val="514843"/>
      </a:accent1>
      <a:accent2>
        <a:srgbClr val="6D7D66"/>
      </a:accent2>
      <a:accent3>
        <a:srgbClr val="525A6A"/>
      </a:accent3>
      <a:accent4>
        <a:srgbClr val="827266"/>
      </a:accent4>
      <a:accent5>
        <a:srgbClr val="AE9A7E"/>
      </a:accent5>
      <a:accent6>
        <a:srgbClr val="A8A39E"/>
      </a:accent6>
      <a:hlink>
        <a:srgbClr val="59704F"/>
      </a:hlink>
      <a:folHlink>
        <a:srgbClr val="A8A39E"/>
      </a:folHlink>
    </a:clrScheme>
    <a:fontScheme name="Plantagenet Cherokee-Euphemia">
      <a:majorFont>
        <a:latin typeface="Plantagenet Cherokee"/>
        <a:ea typeface=""/>
        <a:cs typeface=""/>
      </a:majorFont>
      <a:minorFont>
        <a:latin typeface="Euphemia"/>
        <a:ea typeface=""/>
        <a:cs typeface=""/>
      </a:minorFont>
    </a:fontScheme>
    <a:fmtScheme name="AcademicLiterature">
      <a:fillStyleLst>
        <a:solidFill>
          <a:schemeClr val="phClr"/>
        </a:solidFill>
        <a:gradFill rotWithShape="1">
          <a:gsLst>
            <a:gs pos="0">
              <a:schemeClr val="phClr">
                <a:tint val="58000"/>
                <a:satMod val="300000"/>
              </a:schemeClr>
            </a:gs>
            <a:gs pos="100000">
              <a:schemeClr val="phClr">
                <a:tint val="68000"/>
                <a:satMod val="300000"/>
              </a:schemeClr>
            </a:gs>
          </a:gsLst>
          <a:path path="rect">
            <a:fillToRect l="50000" t="50000" r="50000" b="50000"/>
          </a:path>
        </a:gradFill>
        <a:gradFill rotWithShape="1">
          <a:gsLst>
            <a:gs pos="0">
              <a:schemeClr val="phClr">
                <a:shade val="100000"/>
                <a:satMod val="137000"/>
              </a:schemeClr>
            </a:gs>
            <a:gs pos="71000">
              <a:schemeClr val="phClr">
                <a:shade val="98000"/>
                <a:satMod val="137000"/>
              </a:schemeClr>
            </a:gs>
            <a:gs pos="100000">
              <a:schemeClr val="phClr">
                <a:shade val="75000"/>
                <a:satMod val="137000"/>
              </a:schemeClr>
            </a:gs>
          </a:gsLst>
          <a:path path="rect">
            <a:fillToRect l="50000" t="50000" r="50000" b="50000"/>
          </a:path>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80000"/>
                <a:satMod val="300000"/>
              </a:schemeClr>
            </a:gs>
            <a:gs pos="100000">
              <a:schemeClr val="phClr">
                <a:shade val="90000"/>
                <a:alpha val="80000"/>
                <a:satMod val="200000"/>
              </a:schemeClr>
            </a:gs>
          </a:gsLst>
          <a:path path="rect">
            <a:fillToRect l="20000" t="20000" r="20000" b="20000"/>
          </a:path>
        </a:gradFill>
        <a:gradFill rotWithShape="1">
          <a:gsLst>
            <a:gs pos="0">
              <a:schemeClr val="phClr">
                <a:tint val="80000"/>
                <a:satMod val="300000"/>
              </a:schemeClr>
            </a:gs>
            <a:gs pos="100000">
              <a:schemeClr val="phClr">
                <a:shade val="90000"/>
                <a:alpha val="80000"/>
                <a:satMod val="200000"/>
              </a:schemeClr>
            </a:gs>
          </a:gsLst>
          <a:path path="rect">
            <a:fillToRect l="5000" t="5000" r="5000" b="5000"/>
          </a:path>
        </a:gradFill>
      </a:bgFillStyleLst>
    </a:fmtScheme>
  </a:themeElements>
  <a:objectDefaults>
    <a:lnDef>
      <a:spPr>
        <a:ln>
          <a:solidFill>
            <a:schemeClr val="accent1"/>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TemplateFile" ma:contentTypeID="0x0101006EDDDB5EE6D98C44930B742096920B300400F5B6D36B3EF94B4E9A635CDF2A18F5B8" ma:contentTypeVersion="72" ma:contentTypeDescription="Create a new document." ma:contentTypeScope="" ma:versionID="a23e56308344d904b51738559c3d67c9">
  <xsd:schema xmlns:xsd="http://www.w3.org/2001/XMLSchema" xmlns:xs="http://www.w3.org/2001/XMLSchema" xmlns:p="http://schemas.microsoft.com/office/2006/metadata/properties" xmlns:ns2="4873beb7-5857-4685-be1f-d57550cc96cc" targetNamespace="http://schemas.microsoft.com/office/2006/metadata/properties" ma:root="true" ma:fieldsID="cd0908cc4600e77bf5da051303e00c8d" ns2:_="">
    <xsd:import namespace="4873beb7-5857-4685-be1f-d57550cc96cc"/>
    <xsd:element name="properties">
      <xsd:complexType>
        <xsd:sequence>
          <xsd:element name="documentManagement">
            <xsd:complexType>
              <xsd:all>
                <xsd:element ref="ns2:AcquiredFrom" minOccurs="0"/>
                <xsd:element ref="ns2:UACurrentWords" minOccurs="0"/>
                <xsd:element ref="ns2:TPApplication" minOccurs="0"/>
                <xsd:element ref="ns2:ApprovalLog" minOccurs="0"/>
                <xsd:element ref="ns2:ApprovalStatus" minOccurs="0"/>
                <xsd:element ref="ns2:AssetStart" minOccurs="0"/>
                <xsd:element ref="ns2:AssetExpire" minOccurs="0"/>
                <xsd:element ref="ns2:AssetId" minOccurs="0"/>
                <xsd:element ref="ns2:IsSearchable" minOccurs="0"/>
                <xsd:element ref="ns2:AssetType" minOccurs="0"/>
                <xsd:element ref="ns2:APAuthor" minOccurs="0"/>
                <xsd:element ref="ns2:AverageRating" minOccurs="0"/>
                <xsd:element ref="ns2:BlockPublish" minOccurs="0"/>
                <xsd:element ref="ns2:BugNumber" minOccurs="0"/>
                <xsd:element ref="ns2:CampaignTagsTaxHTField0" minOccurs="0"/>
                <xsd:element ref="ns2:TPClientViewer" minOccurs="0"/>
                <xsd:element ref="ns2:ClipArtFilename" minOccurs="0"/>
                <xsd:element ref="ns2:TPCommandLine" minOccurs="0"/>
                <xsd:element ref="ns2:TPComponent" minOccurs="0"/>
                <xsd:element ref="ns2:ContentItem" minOccurs="0"/>
                <xsd:element ref="ns2:CrawlForDependencies" minOccurs="0"/>
                <xsd:element ref="ns2:CSXHash" minOccurs="0"/>
                <xsd:element ref="ns2:CSXSubmissionMarket" minOccurs="0"/>
                <xsd:element ref="ns2:CSXUpdate" minOccurs="0"/>
                <xsd:element ref="ns2:IntlLangReviewDate" minOccurs="0"/>
                <xsd:element ref="ns2:IsDeleted" minOccurs="0"/>
                <xsd:element ref="ns2:APDescription" minOccurs="0"/>
                <xsd:element ref="ns2:DirectSourceMarket" minOccurs="0"/>
                <xsd:element ref="ns2:Downloads" minOccurs="0"/>
                <xsd:element ref="ns2:DSATActionTaken" minOccurs="0"/>
                <xsd:element ref="ns2:APEditor" minOccurs="0"/>
                <xsd:element ref="ns2:EditorialStatus" minOccurs="0"/>
                <xsd:element ref="ns2:EditorialTags" minOccurs="0"/>
                <xsd:element ref="ns2:TPExecutable" minOccurs="0"/>
                <xsd:element ref="ns2:FeatureTagsTaxHTField0" minOccurs="0"/>
                <xsd:element ref="ns2:TPFriendlyName" minOccurs="0"/>
                <xsd:element ref="ns2:FriendlyTitle" minOccurs="0"/>
                <xsd:element ref="ns2:PrimaryImageGen" minOccurs="0"/>
                <xsd:element ref="ns2:HandoffToMSDN" minOccurs="0"/>
                <xsd:element ref="ns2:InProjectListLookup" minOccurs="0"/>
                <xsd:element ref="ns2:TPInstallLocation" minOccurs="0"/>
                <xsd:element ref="ns2:InternalTagsTaxHTField0" minOccurs="0"/>
                <xsd:element ref="ns2:IntlLangReview" minOccurs="0"/>
                <xsd:element ref="ns2:IntlLangReviewer" minOccurs="0"/>
                <xsd:element ref="ns2:MarketSpecific" minOccurs="0"/>
                <xsd:element ref="ns2:LastCompleteVersionLookup" minOccurs="0"/>
                <xsd:element ref="ns2:LastHandOff" minOccurs="0"/>
                <xsd:element ref="ns2:LastModifiedDateTime" minOccurs="0"/>
                <xsd:element ref="ns2:LastPreviewErrorLookup" minOccurs="0"/>
                <xsd:element ref="ns2:LastPreviewResultLookup" minOccurs="0"/>
                <xsd:element ref="ns2:LastPreviewAttemptDateLookup" minOccurs="0"/>
                <xsd:element ref="ns2:LastPreviewedByLookup" minOccurs="0"/>
                <xsd:element ref="ns2:LastPreviewTimeLookup" minOccurs="0"/>
                <xsd:element ref="ns2:LastPreviewVersionLookup" minOccurs="0"/>
                <xsd:element ref="ns2:LastPublishErrorLookup" minOccurs="0"/>
                <xsd:element ref="ns2:LastPublishResultLookup" minOccurs="0"/>
                <xsd:element ref="ns2:LastPublishAttemptDateLookup" minOccurs="0"/>
                <xsd:element ref="ns2:LastPublishedByLookup" minOccurs="0"/>
                <xsd:element ref="ns2:LastPublishTimeLookup" minOccurs="0"/>
                <xsd:element ref="ns2:LastPublishVersionLookup" minOccurs="0"/>
                <xsd:element ref="ns2:TPLaunchHelpLinkType" minOccurs="0"/>
                <xsd:element ref="ns2:LegacyData" minOccurs="0"/>
                <xsd:element ref="ns2:TPLaunchHelpLink" minOccurs="0"/>
                <xsd:element ref="ns2:LocComments" minOccurs="0"/>
                <xsd:element ref="ns2:LocLastLocAttemptVersionLookup" minOccurs="0"/>
                <xsd:element ref="ns2:LocLastLocAttemptVersionTypeLookup" minOccurs="0"/>
                <xsd:element ref="ns2:LocManualTestRequired" minOccurs="0"/>
                <xsd:element ref="ns2:LocMarketGroupTiers2" minOccurs="0"/>
                <xsd:element ref="ns2:LocNewPublishedVersionLookup" minOccurs="0"/>
                <xsd:element ref="ns2:LocOverallHandbackStatusLookup" minOccurs="0"/>
                <xsd:element ref="ns2:LocOverallLocStatusLookup" minOccurs="0"/>
                <xsd:element ref="ns2:LocOverallPreviewStatusLookup" minOccurs="0"/>
                <xsd:element ref="ns2:LocOverallPublishStatusLookup" minOccurs="0"/>
                <xsd:element ref="ns2:IntlLocPriority" minOccurs="0"/>
                <xsd:element ref="ns2:LocProcessedForHandoffsLookup" minOccurs="0"/>
                <xsd:element ref="ns2:LocProcessedForMarketsLookup" minOccurs="0"/>
                <xsd:element ref="ns2:LocPublishedDependentAssetsLookup" minOccurs="0"/>
                <xsd:element ref="ns2:LocPublishedLinkedAssetsLookup" minOccurs="0"/>
                <xsd:element ref="ns2:LocRecommendedHandoff" minOccurs="0"/>
                <xsd:element ref="ns2:LocalizationTagsTaxHTField0" minOccurs="0"/>
                <xsd:element ref="ns2:MachineTranslated" minOccurs="0"/>
                <xsd:element ref="ns2:Manager" minOccurs="0"/>
                <xsd:element ref="ns2:Markets" minOccurs="0"/>
                <xsd:element ref="ns2:Milestone" minOccurs="0"/>
                <xsd:element ref="ns2:TPNamespace" minOccurs="0"/>
                <xsd:element ref="ns2:NumericId" minOccurs="0"/>
                <xsd:element ref="ns2:NumOfRatingsLookup" minOccurs="0"/>
                <xsd:element ref="ns2:OOCacheId" minOccurs="0"/>
                <xsd:element ref="ns2:OpenTemplate" minOccurs="0"/>
                <xsd:element ref="ns2:OriginAsset" minOccurs="0"/>
                <xsd:element ref="ns2:OriginalRelease" minOccurs="0"/>
                <xsd:element ref="ns2:OriginalSourceMarket" minOccurs="0"/>
                <xsd:element ref="ns2:OutputCachingOn" minOccurs="0"/>
                <xsd:element ref="ns2:ParentAssetId" minOccurs="0"/>
                <xsd:element ref="ns2:PlannedPubDate" minOccurs="0"/>
                <xsd:element ref="ns2:PolicheckWords" minOccurs="0"/>
                <xsd:element ref="ns2:BusinessGroup" minOccurs="0"/>
                <xsd:element ref="ns2:UAProjectedTotalWords" minOccurs="0"/>
                <xsd:element ref="ns2:Provider" minOccurs="0"/>
                <xsd:element ref="ns2:Providers" minOccurs="0"/>
                <xsd:element ref="ns2:PublishStatusLookup" minOccurs="0"/>
                <xsd:element ref="ns2:PublishTargets" minOccurs="0"/>
                <xsd:element ref="ns2:RecommendationsModifier" minOccurs="0"/>
                <xsd:element ref="ns2:ArtSampleDocs" minOccurs="0"/>
                <xsd:element ref="ns2:ScenarioTagsTaxHTField0" minOccurs="0"/>
                <xsd:element ref="ns2:ShowIn" minOccurs="0"/>
                <xsd:element ref="ns2:SourceTitle" minOccurs="0"/>
                <xsd:element ref="ns2:CSXSubmissionDate" minOccurs="0"/>
                <xsd:element ref="ns2:SubmitterId" minOccurs="0"/>
                <xsd:element ref="ns2:TaxCatchAll" minOccurs="0"/>
                <xsd:element ref="ns2:TaxCatchAllLabel" minOccurs="0"/>
                <xsd:element ref="ns2:TemplateStatus" minOccurs="0"/>
                <xsd:element ref="ns2:TemplateTemplateType" minOccurs="0"/>
                <xsd:element ref="ns2:ThumbnailAssetId" minOccurs="0"/>
                <xsd:element ref="ns2:TimesCloned" minOccurs="0"/>
                <xsd:element ref="ns2:TrustLevel" minOccurs="0"/>
                <xsd:element ref="ns2:UALocComments" minOccurs="0"/>
                <xsd:element ref="ns2:UALocRecommendation" minOccurs="0"/>
                <xsd:element ref="ns2:UANotes" minOccurs="0"/>
                <xsd:element ref="ns2:TPAppVersion" minOccurs="0"/>
                <xsd:element ref="ns2:VoteCoun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873beb7-5857-4685-be1f-d57550cc96cc" elementFormDefault="qualified">
    <xsd:import namespace="http://schemas.microsoft.com/office/2006/documentManagement/types"/>
    <xsd:import namespace="http://schemas.microsoft.com/office/infopath/2007/PartnerControls"/>
    <xsd:element name="AcquiredFrom" ma:index="1" nillable="true" ma:displayName="Acquired From" ma:default="Internal MS" ma:internalName="AcquiredFrom" ma:readOnly="false">
      <xsd:simpleType>
        <xsd:restriction base="dms:Choice">
          <xsd:enumeration value="Internal MS"/>
          <xsd:enumeration value="Community"/>
          <xsd:enumeration value="MVP"/>
          <xsd:enumeration value="Publisher"/>
          <xsd:enumeration value="Partner"/>
          <xsd:enumeration value="None"/>
        </xsd:restriction>
      </xsd:simpleType>
    </xsd:element>
    <xsd:element name="UACurrentWords" ma:index="2" nillable="true" ma:displayName="Actual Word Count" ma:default="" ma:internalName="UACurrentWords" ma:readOnly="false">
      <xsd:simpleType>
        <xsd:restriction base="dms:Unknown"/>
      </xsd:simpleType>
    </xsd:element>
    <xsd:element name="TPApplication" ma:index="3" nillable="true" ma:displayName="Application to Open Template With" ma:default="" ma:internalName="TPApplication">
      <xsd:simpleType>
        <xsd:restriction base="dms:Text"/>
      </xsd:simpleType>
    </xsd:element>
    <xsd:element name="ApprovalLog" ma:index="4" nillable="true" ma:displayName="Approval Log" ma:default="" ma:hidden="true" ma:internalName="ApprovalLog" ma:readOnly="false">
      <xsd:simpleType>
        <xsd:restriction base="dms:Note"/>
      </xsd:simpleType>
    </xsd:element>
    <xsd:element name="ApprovalStatus" ma:index="5" nillable="true" ma:displayName="Approval Status" ma:default="InProgress" ma:internalName="ApprovalStatus" ma:readOnly="false">
      <xsd:simpleType>
        <xsd:restriction base="dms:Choice">
          <xsd:enumeration value="InProgress"/>
          <xsd:enumeration value="Rejected"/>
          <xsd:enumeration value="Questionable"/>
          <xsd:enumeration value="ApprovedAutomatic"/>
          <xsd:enumeration value="ApprovedManual"/>
          <xsd:enumeration value="On Hold"/>
          <xsd:enumeration value="Needs Review"/>
          <xsd:enumeration value="A Violation"/>
          <xsd:enumeration value="Unpublished Violation"/>
        </xsd:restriction>
      </xsd:simpleType>
    </xsd:element>
    <xsd:element name="AssetStart" ma:index="6" nillable="true" ma:displayName="Asset Begin Date" ma:default="[Today]" ma:internalName="AssetStart" ma:readOnly="false">
      <xsd:simpleType>
        <xsd:restriction base="dms:DateTime"/>
      </xsd:simpleType>
    </xsd:element>
    <xsd:element name="AssetExpire" ma:index="7" nillable="true" ma:displayName="Asset End Date" ma:default="2029-01-01T08:00:00Z" ma:format="DateTime" ma:internalName="AssetExpire" ma:readOnly="false">
      <xsd:simpleType>
        <xsd:restriction base="dms:DateTime"/>
      </xsd:simpleType>
    </xsd:element>
    <xsd:element name="AssetId" ma:index="8" nillable="true" ma:displayName="Asset ID" ma:default="" ma:indexed="true" ma:internalName="AssetId" ma:readOnly="false">
      <xsd:simpleType>
        <xsd:restriction base="dms:Text">
          <xsd:maxLength value="255"/>
        </xsd:restriction>
      </xsd:simpleType>
    </xsd:element>
    <xsd:element name="IsSearchable" ma:index="9" nillable="true" ma:displayName="Asset Searchable?" ma:default="true" ma:internalName="IsSearchable" ma:readOnly="false">
      <xsd:simpleType>
        <xsd:restriction base="dms:Boolean"/>
      </xsd:simpleType>
    </xsd:element>
    <xsd:element name="AssetType" ma:index="10" nillable="true" ma:displayName="Asset Type" ma:default="" ma:internalName="AssetType" ma:readOnly="false">
      <xsd:simpleType>
        <xsd:restriction base="dms:Unknown"/>
      </xsd:simpleType>
    </xsd:element>
    <xsd:element name="APAuthor" ma:index="11" nillable="true" ma:displayName="Author" ma:default="" ma:list="UserInfo" ma:internalName="APAuth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AverageRating" ma:index="12" nillable="true" ma:displayName="Average Rating" ma:internalName="AverageRating" ma:readOnly="false">
      <xsd:simpleType>
        <xsd:restriction base="dms:Text"/>
      </xsd:simpleType>
    </xsd:element>
    <xsd:element name="BlockPublish" ma:index="13" nillable="true" ma:displayName="Block from Publishing?" ma:default="" ma:internalName="BlockPublish" ma:readOnly="false">
      <xsd:simpleType>
        <xsd:restriction base="dms:Boolean"/>
      </xsd:simpleType>
    </xsd:element>
    <xsd:element name="BugNumber" ma:index="14" nillable="true" ma:displayName="Bug Number" ma:default="" ma:internalName="BugNumber" ma:readOnly="false">
      <xsd:simpleType>
        <xsd:restriction base="dms:Text"/>
      </xsd:simpleType>
    </xsd:element>
    <xsd:element name="CampaignTagsTaxHTField0" ma:index="16" nillable="true" ma:taxonomy="true" ma:internalName="CampaignTagsTaxHTField0" ma:taxonomyFieldName="CampaignTags" ma:displayName="Campaigns" ma:readOnly="false" ma:default="" ma:fieldId="{1df42cc3-2301-4f11-a52a-6ead923c29ed}" ma:taxonomyMulti="true" ma:sspId="8f79753a-75d3-41f5-8ca3-40b843941b4f" ma:termSetId="ca0e50d4-faa1-44ce-961e-bb1441c60e66" ma:anchorId="00000000-0000-0000-0000-000000000000" ma:open="false" ma:isKeyword="false">
      <xsd:complexType>
        <xsd:sequence>
          <xsd:element ref="pc:Terms" minOccurs="0" maxOccurs="1"/>
        </xsd:sequence>
      </xsd:complexType>
    </xsd:element>
    <xsd:element name="TPClientViewer" ma:index="17" nillable="true" ma:displayName="Client Viewer" ma:default="" ma:internalName="TPClientViewer">
      <xsd:simpleType>
        <xsd:restriction base="dms:Text"/>
      </xsd:simpleType>
    </xsd:element>
    <xsd:element name="ClipArtFilename" ma:index="18" nillable="true" ma:displayName="Clip Art Name" ma:default="" ma:internalName="ClipArtFilename" ma:readOnly="false">
      <xsd:simpleType>
        <xsd:restriction base="dms:Text"/>
      </xsd:simpleType>
    </xsd:element>
    <xsd:element name="TPCommandLine" ma:index="19" nillable="true" ma:displayName="Command Line" ma:default="" ma:internalName="TPCommandLine">
      <xsd:simpleType>
        <xsd:restriction base="dms:Text"/>
      </xsd:simpleType>
    </xsd:element>
    <xsd:element name="TPComponent" ma:index="20" nillable="true" ma:displayName="Component" ma:default="" ma:internalName="TPComponent">
      <xsd:simpleType>
        <xsd:restriction base="dms:Text"/>
      </xsd:simpleType>
    </xsd:element>
    <xsd:element name="ContentItem" ma:index="21" nillable="true" ma:displayName="Content Item" ma:default="" ma:hidden="true" ma:internalName="ContentItem" ma:readOnly="false">
      <xsd:simpleType>
        <xsd:restriction base="dms:Unknown"/>
      </xsd:simpleType>
    </xsd:element>
    <xsd:element name="CrawlForDependencies" ma:index="23" nillable="true" ma:displayName="Crawl for Dependencies?" ma:default="true" ma:internalName="CrawlForDependencies" ma:readOnly="false">
      <xsd:simpleType>
        <xsd:restriction base="dms:Boolean"/>
      </xsd:simpleType>
    </xsd:element>
    <xsd:element name="CSXHash" ma:index="26" nillable="true" ma:displayName="CSX Hash" ma:default="" ma:indexed="true" ma:internalName="CSXHash" ma:readOnly="false">
      <xsd:simpleType>
        <xsd:restriction base="dms:Text"/>
      </xsd:simpleType>
    </xsd:element>
    <xsd:element name="CSXSubmissionMarket" ma:index="27" nillable="true" ma:displayName="CSX Submission Market" ma:default="" ma:list="{2FBD1B11-2ACE-4FDC-B5A3-635D4ADF6F1B}" ma:internalName="CSXSubmissionMarket" ma:readOnly="false" ma:showField="MarketName" ma:web="4873beb7-5857-4685-be1f-d57550cc96cc">
      <xsd:simpleType>
        <xsd:restriction base="dms:Lookup"/>
      </xsd:simpleType>
    </xsd:element>
    <xsd:element name="CSXUpdate" ma:index="28" nillable="true" ma:displayName="CSX Updated?" ma:default="false" ma:internalName="CSXUpdate" ma:readOnly="false">
      <xsd:simpleType>
        <xsd:restriction base="dms:Boolean"/>
      </xsd:simpleType>
    </xsd:element>
    <xsd:element name="IntlLangReviewDate" ma:index="29" nillable="true" ma:displayName="Date to Complete Intl QA" ma:default="" ma:internalName="IntlLangReviewDate" ma:readOnly="false">
      <xsd:simpleType>
        <xsd:restriction base="dms:DateTime"/>
      </xsd:simpleType>
    </xsd:element>
    <xsd:element name="IsDeleted" ma:index="30" nillable="true" ma:displayName="Deleted?" ma:default="" ma:internalName="IsDeleted" ma:readOnly="false">
      <xsd:simpleType>
        <xsd:restriction base="dms:Boolean"/>
      </xsd:simpleType>
    </xsd:element>
    <xsd:element name="APDescription" ma:index="31" nillable="true" ma:displayName="Description" ma:default="" ma:internalName="APDescription" ma:readOnly="false">
      <xsd:simpleType>
        <xsd:restriction base="dms:Note"/>
      </xsd:simpleType>
    </xsd:element>
    <xsd:element name="DirectSourceMarket" ma:index="32" nillable="true" ma:displayName="Direct Source Market Group" ma:default="" ma:internalName="DirectSourceMarket" ma:readOnly="false">
      <xsd:simpleType>
        <xsd:restriction base="dms:Text"/>
      </xsd:simpleType>
    </xsd:element>
    <xsd:element name="Downloads" ma:index="33" nillable="true" ma:displayName="Downloads" ma:default="0" ma:hidden="true" ma:internalName="Downloads" ma:readOnly="false">
      <xsd:simpleType>
        <xsd:restriction base="dms:Unknown"/>
      </xsd:simpleType>
    </xsd:element>
    <xsd:element name="DSATActionTaken" ma:index="34" nillable="true" ma:displayName="DSAT Action Taken" ma:default="" ma:internalName="DSATActionTaken" ma:readOnly="false">
      <xsd:simpleType>
        <xsd:restriction base="dms:Choice">
          <xsd:enumeration value="Best Bets"/>
          <xsd:enumeration value="Expire"/>
          <xsd:enumeration value="Hide"/>
          <xsd:enumeration value="None"/>
        </xsd:restriction>
      </xsd:simpleType>
    </xsd:element>
    <xsd:element name="APEditor" ma:index="35" nillable="true" ma:displayName="Editor" ma:default="" ma:list="UserInfo" ma:internalName="APEdit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ditorialStatus" ma:index="36" nillable="true" ma:displayName="Editorial Status" ma:default="" ma:internalName="EditorialStatus" ma:readOnly="false">
      <xsd:simpleType>
        <xsd:restriction base="dms:Unknown"/>
      </xsd:simpleType>
    </xsd:element>
    <xsd:element name="EditorialTags" ma:index="37" nillable="true" ma:displayName="Editorial Tags" ma:default="" ma:internalName="EditorialTags">
      <xsd:simpleType>
        <xsd:restriction base="dms:Unknown"/>
      </xsd:simpleType>
    </xsd:element>
    <xsd:element name="TPExecutable" ma:index="38" nillable="true" ma:displayName="Executable" ma:default="" ma:internalName="TPExecutable">
      <xsd:simpleType>
        <xsd:restriction base="dms:Text"/>
      </xsd:simpleType>
    </xsd:element>
    <xsd:element name="FeatureTagsTaxHTField0" ma:index="40" nillable="true" ma:taxonomy="true" ma:internalName="FeatureTagsTaxHTField0" ma:taxonomyFieldName="FeatureTags" ma:displayName="Features" ma:readOnly="false" ma:default="" ma:fieldId="{7fc0d542-15c6-4882-a8e3-13bca44403fb}" ma:taxonomyMulti="true" ma:sspId="8f79753a-75d3-41f5-8ca3-40b843941b4f" ma:termSetId="f1ab6845-967d-4854-a0ba-4ec07f0f8113" ma:anchorId="00000000-0000-0000-0000-000000000000" ma:open="false" ma:isKeyword="false">
      <xsd:complexType>
        <xsd:sequence>
          <xsd:element ref="pc:Terms" minOccurs="0" maxOccurs="1"/>
        </xsd:sequence>
      </xsd:complexType>
    </xsd:element>
    <xsd:element name="TPFriendlyName" ma:index="41" nillable="true" ma:displayName="Friendly Name" ma:default="" ma:internalName="TPFriendlyName">
      <xsd:simpleType>
        <xsd:restriction base="dms:Text"/>
      </xsd:simpleType>
    </xsd:element>
    <xsd:element name="FriendlyTitle" ma:index="42" nillable="true" ma:displayName="Friendly Title" ma:default="" ma:description="Shorter title to be used when displaying search results" ma:internalName="FriendlyTitle" ma:readOnly="false">
      <xsd:simpleType>
        <xsd:restriction base="dms:Text"/>
      </xsd:simpleType>
    </xsd:element>
    <xsd:element name="PrimaryImageGen" ma:index="43" nillable="true" ma:displayName="Generate Images?" ma:default="true" ma:internalName="PrimaryImageGen">
      <xsd:simpleType>
        <xsd:restriction base="dms:Boolean"/>
      </xsd:simpleType>
    </xsd:element>
    <xsd:element name="HandoffToMSDN" ma:index="44" nillable="true" ma:displayName="Handoff To MSDN Date" ma:default="" ma:internalName="HandoffToMSDN" ma:readOnly="false">
      <xsd:simpleType>
        <xsd:restriction base="dms:DateTime"/>
      </xsd:simpleType>
    </xsd:element>
    <xsd:element name="InProjectListLookup" ma:index="45" nillable="true" ma:displayName="InProjectListLookup" ma:list="{9E343742-310B-4684-A24C-1D137CB4B230}" ma:internalName="InProjectListLookup" ma:readOnly="true" ma:showField="InProjectLis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InstallLocation" ma:index="46" nillable="true" ma:displayName="Install Location" ma:default="" ma:internalName="TPInstallLocation">
      <xsd:simpleType>
        <xsd:restriction base="dms:Text"/>
      </xsd:simpleType>
    </xsd:element>
    <xsd:element name="InternalTagsTaxHTField0" ma:index="48" nillable="true" ma:taxonomy="true" ma:internalName="InternalTagsTaxHTField0" ma:taxonomyFieldName="InternalTags" ma:displayName="Internal Tags" ma:readOnly="false" ma:default="" ma:fieldId="{1490b8a4-2706-41ec-b5e3-73176dccf34e}" ma:taxonomyMulti="true" ma:sspId="8f79753a-75d3-41f5-8ca3-40b843941b4f" ma:termSetId="82b6639e-f7fc-4c18-ad2d-003a6e707765" ma:anchorId="00000000-0000-0000-0000-000000000000" ma:open="false" ma:isKeyword="false">
      <xsd:complexType>
        <xsd:sequence>
          <xsd:element ref="pc:Terms" minOccurs="0" maxOccurs="1"/>
        </xsd:sequence>
      </xsd:complexType>
    </xsd:element>
    <xsd:element name="IntlLangReview" ma:index="49" nillable="true" ma:displayName="Intl Lang QA Review Required?" ma:default="" ma:internalName="IntlLangReview" ma:readOnly="false">
      <xsd:simpleType>
        <xsd:restriction base="dms:Boolean"/>
      </xsd:simpleType>
    </xsd:element>
    <xsd:element name="IntlLangReviewer" ma:index="50" nillable="true" ma:displayName="Intl Lang QA Reviewer" ma:default="" ma:internalName="IntlLangReviewer" ma:readOnly="false">
      <xsd:simpleType>
        <xsd:restriction base="dms:Text"/>
      </xsd:simpleType>
    </xsd:element>
    <xsd:element name="MarketSpecific" ma:index="51" nillable="true" ma:displayName="Is Market Specific?" ma:default="" ma:internalName="MarketSpecific" ma:readOnly="false">
      <xsd:simpleType>
        <xsd:restriction base="dms:Boolean"/>
      </xsd:simpleType>
    </xsd:element>
    <xsd:element name="LastCompleteVersionLookup" ma:index="52" nillable="true" ma:displayName="Last Complete Version Lookup" ma:default="" ma:list="{9E343742-310B-4684-A24C-1D137CB4B230}" ma:internalName="LastCompleteVersionLookup" ma:readOnly="true" ma:showField="LastComplete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HandOff" ma:index="53" nillable="true" ma:displayName="Last Hand-off" ma:default="" ma:internalName="LastHandOff" ma:readOnly="false">
      <xsd:simpleType>
        <xsd:restriction base="dms:DateTime"/>
      </xsd:simpleType>
    </xsd:element>
    <xsd:element name="LastModifiedDateTime" ma:index="54" nillable="true" ma:displayName="Last Modified Date" ma:default="" ma:internalName="LastModifiedDateTime" ma:readOnly="false">
      <xsd:simpleType>
        <xsd:restriction base="dms:DateTime"/>
      </xsd:simpleType>
    </xsd:element>
    <xsd:element name="LastPreviewErrorLookup" ma:index="55" nillable="true" ma:displayName="Last Preview Attempt Error" ma:default="" ma:list="{9E343742-310B-4684-A24C-1D137CB4B230}" ma:internalName="LastPreviewErrorLookup" ma:readOnly="true" ma:showField="LastPreview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ResultLookup" ma:index="56" nillable="true" ma:displayName="Last Preview Attempt Result" ma:default="" ma:list="{9E343742-310B-4684-A24C-1D137CB4B230}" ma:internalName="LastPreviewResultLookup" ma:readOnly="true" ma:showField="LastPreview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AttemptDateLookup" ma:index="57" nillable="true" ma:displayName="Last Preview Attempted On" ma:default="" ma:list="{9E343742-310B-4684-A24C-1D137CB4B230}" ma:internalName="LastPreviewAttemptDateLookup" ma:readOnly="true" ma:showField="LastPreview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edByLookup" ma:index="58" nillable="true" ma:displayName="Last Previewed By" ma:default="" ma:list="{9E343742-310B-4684-A24C-1D137CB4B230}" ma:internalName="LastPreviewedByLookup" ma:readOnly="true" ma:showField="LastPreview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TimeLookup" ma:index="59" nillable="true" ma:displayName="Last Previewed Date" ma:default="" ma:list="{9E343742-310B-4684-A24C-1D137CB4B230}" ma:internalName="LastPreviewTimeLookup" ma:readOnly="true" ma:showField="LastPreview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VersionLookup" ma:index="60" nillable="true" ma:displayName="Last Previewed Version" ma:default="" ma:list="{9E343742-310B-4684-A24C-1D137CB4B230}" ma:internalName="LastPreviewVersionLookup" ma:readOnly="true" ma:showField="LastPreview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rrorLookup" ma:index="61" nillable="true" ma:displayName="Last Publish Attempt Error" ma:default="" ma:list="{9E343742-310B-4684-A24C-1D137CB4B230}" ma:internalName="LastPublishErrorLookup" ma:readOnly="true" ma:showField="LastPublish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ResultLookup" ma:index="62" nillable="true" ma:displayName="Last Publish Attempt Result" ma:default="" ma:list="{9E343742-310B-4684-A24C-1D137CB4B230}" ma:internalName="LastPublishResultLookup" ma:readOnly="true" ma:showField="LastPublish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AttemptDateLookup" ma:index="63" nillable="true" ma:displayName="Last Publish Attempted On" ma:default="" ma:list="{9E343742-310B-4684-A24C-1D137CB4B230}" ma:internalName="LastPublishAttemptDateLookup" ma:readOnly="true" ma:showField="LastPublish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dByLookup" ma:index="64" nillable="true" ma:displayName="Last Published By" ma:default="" ma:list="{9E343742-310B-4684-A24C-1D137CB4B230}" ma:internalName="LastPublishedByLookup" ma:readOnly="true" ma:showField="LastPublish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TimeLookup" ma:index="65" nillable="true" ma:displayName="Last Published Date" ma:default="" ma:list="{9E343742-310B-4684-A24C-1D137CB4B230}" ma:internalName="LastPublishTimeLookup" ma:readOnly="true" ma:showField="LastPublish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VersionLookup" ma:index="66" nillable="true" ma:displayName="Last Published Version" ma:default="" ma:list="{9E343742-310B-4684-A24C-1D137CB4B230}" ma:internalName="LastPublishVersionLookup" ma:readOnly="true" ma:showField="LastPublish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LaunchHelpLinkType" ma:index="67" nillable="true" ma:displayName="Launch Help Link Type" ma:default="Template" ma:internalName="TPLaunchHelpLinkType">
      <xsd:simpleType>
        <xsd:restriction base="dms:Choice">
          <xsd:enumeration value="Template"/>
          <xsd:enumeration value="Training"/>
          <xsd:enumeration value="URL"/>
          <xsd:enumeration value="None"/>
        </xsd:restriction>
      </xsd:simpleType>
    </xsd:element>
    <xsd:element name="LegacyData" ma:index="68" nillable="true" ma:displayName="Legacy Data" ma:default="" ma:internalName="LegacyData" ma:readOnly="false">
      <xsd:simpleType>
        <xsd:restriction base="dms:Note"/>
      </xsd:simpleType>
    </xsd:element>
    <xsd:element name="TPLaunchHelpLink" ma:index="69" nillable="true" ma:displayName="Link to Launch Help Topic" ma:default="" ma:internalName="TPLaunchHelpLink">
      <xsd:simpleType>
        <xsd:restriction base="dms:Text"/>
      </xsd:simpleType>
    </xsd:element>
    <xsd:element name="LocComments" ma:index="70" nillable="true" ma:displayName="Loc Approval Comments" ma:default="" ma:internalName="LocComments" ma:readOnly="false">
      <xsd:simpleType>
        <xsd:restriction base="dms:Note"/>
      </xsd:simpleType>
    </xsd:element>
    <xsd:element name="LocLastLocAttemptVersionLookup" ma:index="71" nillable="true" ma:displayName="Loc Last Loc Attempt Version" ma:default="" ma:list="{7DD1DCEC-E449-43D3-891F-7DC62F62AD21}" ma:internalName="LocLastLocAttemptVersionLookup" ma:readOnly="false" ma:showField="LastLocAttemptVersion" ma:web="4873beb7-5857-4685-be1f-d57550cc96cc">
      <xsd:simpleType>
        <xsd:restriction base="dms:Lookup"/>
      </xsd:simpleType>
    </xsd:element>
    <xsd:element name="LocLastLocAttemptVersionTypeLookup" ma:index="72" nillable="true" ma:displayName="Loc Last Loc Attempt Version Type" ma:default="" ma:list="{7DD1DCEC-E449-43D3-891F-7DC62F62AD21}" ma:internalName="LocLastLocAttemptVersionTypeLookup" ma:readOnly="true" ma:showField="LastLocAttemptVersionType" ma:web="4873beb7-5857-4685-be1f-d57550cc96cc">
      <xsd:simpleType>
        <xsd:restriction base="dms:Lookup"/>
      </xsd:simpleType>
    </xsd:element>
    <xsd:element name="LocManualTestRequired" ma:index="73" nillable="true" ma:displayName="Loc Manual Test Required" ma:default="" ma:internalName="LocManualTestRequired" ma:readOnly="false">
      <xsd:simpleType>
        <xsd:restriction base="dms:Boolean"/>
      </xsd:simpleType>
    </xsd:element>
    <xsd:element name="LocMarketGroupTiers2" ma:index="74" nillable="true" ma:displayName="Loc Market Group Tiers" ma:internalName="LocMarketGroupTiers2" ma:readOnly="false">
      <xsd:simpleType>
        <xsd:restriction base="dms:Unknown"/>
      </xsd:simpleType>
    </xsd:element>
    <xsd:element name="LocNewPublishedVersionLookup" ma:index="75" nillable="true" ma:displayName="Loc New Published Version Lookup" ma:default="" ma:list="{7DD1DCEC-E449-43D3-891F-7DC62F62AD21}" ma:internalName="LocNewPublishedVersionLookup" ma:readOnly="true" ma:showField="NewPublishedVersion" ma:web="4873beb7-5857-4685-be1f-d57550cc96cc">
      <xsd:simpleType>
        <xsd:restriction base="dms:Lookup"/>
      </xsd:simpleType>
    </xsd:element>
    <xsd:element name="LocOverallHandbackStatusLookup" ma:index="76" nillable="true" ma:displayName="Loc Overall Handback Status" ma:default="" ma:list="{7DD1DCEC-E449-43D3-891F-7DC62F62AD21}" ma:internalName="LocOverallHandbackStatusLookup" ma:readOnly="true" ma:showField="OverallHandbackStatus" ma:web="4873beb7-5857-4685-be1f-d57550cc96cc">
      <xsd:simpleType>
        <xsd:restriction base="dms:Lookup"/>
      </xsd:simpleType>
    </xsd:element>
    <xsd:element name="LocOverallLocStatusLookup" ma:index="77" nillable="true" ma:displayName="Loc Overall Localize Status" ma:default="" ma:list="{7DD1DCEC-E449-43D3-891F-7DC62F62AD21}" ma:internalName="LocOverallLocStatusLookup" ma:readOnly="true" ma:showField="OverallLocStatus" ma:web="4873beb7-5857-4685-be1f-d57550cc96cc">
      <xsd:simpleType>
        <xsd:restriction base="dms:Lookup"/>
      </xsd:simpleType>
    </xsd:element>
    <xsd:element name="LocOverallPreviewStatusLookup" ma:index="78" nillable="true" ma:displayName="Loc Overall Preview Status" ma:default="" ma:list="{7DD1DCEC-E449-43D3-891F-7DC62F62AD21}" ma:internalName="LocOverallPreviewStatusLookup" ma:readOnly="true" ma:showField="OverallPreviewStatus" ma:web="4873beb7-5857-4685-be1f-d57550cc96cc">
      <xsd:simpleType>
        <xsd:restriction base="dms:Lookup"/>
      </xsd:simpleType>
    </xsd:element>
    <xsd:element name="LocOverallPublishStatusLookup" ma:index="79" nillable="true" ma:displayName="Loc Overall Publish Status" ma:default="" ma:list="{7DD1DCEC-E449-43D3-891F-7DC62F62AD21}" ma:internalName="LocOverallPublishStatusLookup" ma:readOnly="true" ma:showField="OverallPublishStatus" ma:web="4873beb7-5857-4685-be1f-d57550cc96cc">
      <xsd:simpleType>
        <xsd:restriction base="dms:Lookup"/>
      </xsd:simpleType>
    </xsd:element>
    <xsd:element name="IntlLocPriority" ma:index="80" nillable="true" ma:displayName="Loc Priority" ma:default="" ma:internalName="IntlLocPriority" ma:readOnly="false">
      <xsd:simpleType>
        <xsd:restriction base="dms:Unknown"/>
      </xsd:simpleType>
    </xsd:element>
    <xsd:element name="LocProcessedForHandoffsLookup" ma:index="81" nillable="true" ma:displayName="Loc Processed For Handoffs" ma:default="" ma:list="{7DD1DCEC-E449-43D3-891F-7DC62F62AD21}" ma:internalName="LocProcessedForHandoffsLookup" ma:readOnly="true" ma:showField="ProcessedForHandoffs" ma:web="4873beb7-5857-4685-be1f-d57550cc96cc">
      <xsd:simpleType>
        <xsd:restriction base="dms:Lookup"/>
      </xsd:simpleType>
    </xsd:element>
    <xsd:element name="LocProcessedForMarketsLookup" ma:index="82" nillable="true" ma:displayName="Loc Processed For Markets" ma:default="" ma:list="{7DD1DCEC-E449-43D3-891F-7DC62F62AD21}" ma:internalName="LocProcessedForMarketsLookup" ma:readOnly="true" ma:showField="ProcessedForMarkets" ma:web="4873beb7-5857-4685-be1f-d57550cc96cc">
      <xsd:simpleType>
        <xsd:restriction base="dms:Lookup"/>
      </xsd:simpleType>
    </xsd:element>
    <xsd:element name="LocPublishedDependentAssetsLookup" ma:index="83" nillable="true" ma:displayName="Loc Published Dependent Assets" ma:default="" ma:list="{7DD1DCEC-E449-43D3-891F-7DC62F62AD21}" ma:internalName="LocPublishedDependentAssetsLookup" ma:readOnly="true" ma:showField="PublishedDependentAssets" ma:web="4873beb7-5857-4685-be1f-d57550cc96cc">
      <xsd:simpleType>
        <xsd:restriction base="dms:Lookup"/>
      </xsd:simpleType>
    </xsd:element>
    <xsd:element name="LocPublishedLinkedAssetsLookup" ma:index="84" nillable="true" ma:displayName="Loc Published Linked Assets" ma:default="" ma:list="{7DD1DCEC-E449-43D3-891F-7DC62F62AD21}" ma:internalName="LocPublishedLinkedAssetsLookup" ma:readOnly="true" ma:showField="PublishedLinkedAssets" ma:web="4873beb7-5857-4685-be1f-d57550cc96cc">
      <xsd:simpleType>
        <xsd:restriction base="dms:Lookup"/>
      </xsd:simpleType>
    </xsd:element>
    <xsd:element name="LocRecommendedHandoff" ma:index="85" nillable="true" ma:displayName="Loc Recommended Handoff" ma:default="" ma:indexed="true" ma:internalName="LocRecommendedHandoff" ma:readOnly="false">
      <xsd:simpleType>
        <xsd:restriction base="dms:Text"/>
      </xsd:simpleType>
    </xsd:element>
    <xsd:element name="LocalizationTagsTaxHTField0" ma:index="87" nillable="true" ma:taxonomy="true" ma:internalName="LocalizationTagsTaxHTField0" ma:taxonomyFieldName="LocalizationTags" ma:displayName="Localization Tags" ma:readOnly="false" ma:default="" ma:fieldId="{00f02cb3-2c7c-424a-9c61-10e9b6878429}" ma:taxonomyMulti="true" ma:sspId="8f79753a-75d3-41f5-8ca3-40b843941b4f" ma:termSetId="5b7703a5-8e8b-4b58-8b31-1cea35331da3" ma:anchorId="00000000-0000-0000-0000-000000000000" ma:open="false" ma:isKeyword="false">
      <xsd:complexType>
        <xsd:sequence>
          <xsd:element ref="pc:Terms" minOccurs="0" maxOccurs="1"/>
        </xsd:sequence>
      </xsd:complexType>
    </xsd:element>
    <xsd:element name="MachineTranslated" ma:index="88" nillable="true" ma:displayName="Machine Translated" ma:default="" ma:internalName="MachineTranslated" ma:readOnly="false">
      <xsd:simpleType>
        <xsd:restriction base="dms:Boolean"/>
      </xsd:simpleType>
    </xsd:element>
    <xsd:element name="Manager" ma:index="89" nillable="true" ma:displayName="Manager" ma:hidden="true" ma:internalName="Manager" ma:readOnly="false">
      <xsd:simpleType>
        <xsd:restriction base="dms:Text"/>
      </xsd:simpleType>
    </xsd:element>
    <xsd:element name="Markets" ma:index="90" nillable="true" ma:displayName="Markets" ma:default="" ma:description="Leave blank to show in all markets" ma:list="{2FBD1B11-2ACE-4FDC-B5A3-635D4ADF6F1B}" ma:internalName="Markets" ma:readOnly="false" ma:showField="MarketNa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Milestone" ma:index="91" nillable="true" ma:displayName="Milestone" ma:default="" ma:internalName="Milestone" ma:readOnly="false">
      <xsd:simpleType>
        <xsd:restriction base="dms:Unknown"/>
      </xsd:simpleType>
    </xsd:element>
    <xsd:element name="TPNamespace" ma:index="94" nillable="true" ma:displayName="Namespace" ma:default="" ma:internalName="TPNamespace">
      <xsd:simpleType>
        <xsd:restriction base="dms:Text"/>
      </xsd:simpleType>
    </xsd:element>
    <xsd:element name="NumericId" ma:index="95" nillable="true" ma:displayName="Numeric ID" ma:default="" ma:indexed="true" ma:internalName="NumericId" ma:readOnly="false">
      <xsd:simpleType>
        <xsd:restriction base="dms:Number"/>
      </xsd:simpleType>
    </xsd:element>
    <xsd:element name="NumOfRatingsLookup" ma:index="96" nillable="true" ma:displayName="NumOfRatings" ma:default="" ma:list="{9E343742-310B-4684-A24C-1D137CB4B230}" ma:internalName="NumOfRatingsLookup" ma:readOnly="true" ma:showField="NumOfRating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OOCacheId" ma:index="97" nillable="true" ma:displayName="OOCacheId" ma:internalName="OOCacheId" ma:readOnly="false">
      <xsd:simpleType>
        <xsd:restriction base="dms:Text"/>
      </xsd:simpleType>
    </xsd:element>
    <xsd:element name="OpenTemplate" ma:index="98" nillable="true" ma:displayName="Open Template" ma:default="true" ma:internalName="OpenTemplate">
      <xsd:simpleType>
        <xsd:restriction base="dms:Boolean"/>
      </xsd:simpleType>
    </xsd:element>
    <xsd:element name="OriginAsset" ma:index="99" nillable="true" ma:displayName="Origin Asset" ma:default="" ma:internalName="OriginAsset" ma:readOnly="false">
      <xsd:simpleType>
        <xsd:restriction base="dms:Text"/>
      </xsd:simpleType>
    </xsd:element>
    <xsd:element name="OriginalRelease" ma:index="100" nillable="true" ma:displayName="Original Release" ma:default="15" ma:internalName="OriginalRelease" ma:readOnly="false">
      <xsd:simpleType>
        <xsd:restriction base="dms:Choice">
          <xsd:enumeration value="14"/>
          <xsd:enumeration value="15"/>
          <xsd:enumeration value="16"/>
        </xsd:restriction>
      </xsd:simpleType>
    </xsd:element>
    <xsd:element name="OriginalSourceMarket" ma:index="101" nillable="true" ma:displayName="Original Source Market Group" ma:default="" ma:internalName="OriginalSourceMarket" ma:readOnly="false">
      <xsd:simpleType>
        <xsd:restriction base="dms:Text"/>
      </xsd:simpleType>
    </xsd:element>
    <xsd:element name="OutputCachingOn" ma:index="102" nillable="true" ma:displayName="Output Caching" ma:default="true" ma:hidden="true" ma:internalName="OutputCachingOn" ma:readOnly="false">
      <xsd:simpleType>
        <xsd:restriction base="dms:Boolean"/>
      </xsd:simpleType>
    </xsd:element>
    <xsd:element name="ParentAssetId" ma:index="103" nillable="true" ma:displayName="Parent Asset Id" ma:default="" ma:internalName="ParentAssetId" ma:readOnly="false">
      <xsd:simpleType>
        <xsd:restriction base="dms:Text"/>
      </xsd:simpleType>
    </xsd:element>
    <xsd:element name="PlannedPubDate" ma:index="104" nillable="true" ma:displayName="Planned Publish Date" ma:default="" ma:indexed="true" ma:internalName="PlannedPubDate" ma:readOnly="false">
      <xsd:simpleType>
        <xsd:restriction base="dms:DateTime"/>
      </xsd:simpleType>
    </xsd:element>
    <xsd:element name="PolicheckWords" ma:index="105" nillable="true" ma:displayName="Policheck Words" ma:default="" ma:internalName="PolicheckWords" ma:readOnly="false">
      <xsd:simpleType>
        <xsd:restriction base="dms:Text"/>
      </xsd:simpleType>
    </xsd:element>
    <xsd:element name="BusinessGroup" ma:index="106" nillable="true" ma:displayName="Product Division Owner" ma:default="" ma:internalName="BusinessGroup" ma:readOnly="false">
      <xsd:simpleType>
        <xsd:restriction base="dms:Unknown"/>
      </xsd:simpleType>
    </xsd:element>
    <xsd:element name="UAProjectedTotalWords" ma:index="107" nillable="true" ma:displayName="Projected Word Count" ma:default="" ma:internalName="UAProjectedTotalWords" ma:readOnly="false">
      <xsd:simpleType>
        <xsd:restriction base="dms:Unknown"/>
      </xsd:simpleType>
    </xsd:element>
    <xsd:element name="Provider" ma:index="108" nillable="true" ma:displayName="Provider" ma:default="" ma:internalName="Provider" ma:readOnly="false">
      <xsd:simpleType>
        <xsd:restriction base="dms:Unknown"/>
      </xsd:simpleType>
    </xsd:element>
    <xsd:element name="Providers" ma:index="109" nillable="true" ma:displayName="Providers" ma:default="" ma:internalName="Providers">
      <xsd:simpleType>
        <xsd:restriction base="dms:Unknown"/>
      </xsd:simpleType>
    </xsd:element>
    <xsd:element name="PublishStatusLookup" ma:index="110" nillable="true" ma:displayName="Publish Status" ma:default="" ma:list="{9E343742-310B-4684-A24C-1D137CB4B230}" ma:internalName="PublishStatusLookup" ma:readOnly="false" ma:showField="PublishStatu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PublishTargets" ma:index="111" nillable="true" ma:displayName="Publish Target" ma:default="OfficeOnlineVNext" ma:internalName="PublishTargets" ma:readOnly="false">
      <xsd:simpleType>
        <xsd:restriction base="dms:Unknown"/>
      </xsd:simpleType>
    </xsd:element>
    <xsd:element name="RecommendationsModifier" ma:index="112" nillable="true" ma:displayName="Recommendations Modifier" ma:default="" ma:internalName="RecommendationsModifier" ma:readOnly="false">
      <xsd:simpleType>
        <xsd:restriction base="dms:Number"/>
      </xsd:simpleType>
    </xsd:element>
    <xsd:element name="ArtSampleDocs" ma:index="113" nillable="true" ma:displayName="Sample Docs" ma:default="" ma:hidden="true" ma:internalName="ArtSampleDocs" ma:readOnly="false">
      <xsd:simpleType>
        <xsd:restriction base="dms:Text"/>
      </xsd:simpleType>
    </xsd:element>
    <xsd:element name="ScenarioTagsTaxHTField0" ma:index="115" nillable="true" ma:taxonomy="true" ma:internalName="ScenarioTagsTaxHTField0" ma:taxonomyFieldName="ScenarioTags" ma:displayName="Scenarios" ma:readOnly="false" ma:default="" ma:fieldId="{93aef74d-6c78-4815-8310-51477dceeccc}" ma:taxonomyMulti="true" ma:sspId="8f79753a-75d3-41f5-8ca3-40b843941b4f" ma:termSetId="4b7d5f16-e2f2-4fc0-bab3-6e8b931e57d6" ma:anchorId="00000000-0000-0000-0000-000000000000" ma:open="false" ma:isKeyword="false">
      <xsd:complexType>
        <xsd:sequence>
          <xsd:element ref="pc:Terms" minOccurs="0" maxOccurs="1"/>
        </xsd:sequence>
      </xsd:complexType>
    </xsd:element>
    <xsd:element name="ShowIn" ma:index="117" nillable="true" ma:displayName="Show In" ma:default="Show everywhere" ma:internalName="ShowIn" ma:readOnly="false">
      <xsd:simpleType>
        <xsd:restriction base="dms:Choice">
          <xsd:enumeration value="Hide on web"/>
          <xsd:enumeration value="On Web no search"/>
          <xsd:enumeration value="Show everywhere"/>
          <xsd:enumeration value="Special use only"/>
        </xsd:restriction>
      </xsd:simpleType>
    </xsd:element>
    <xsd:element name="SourceTitle" ma:index="118" nillable="true" ma:displayName="Source Title" ma:default="" ma:indexed="true" ma:internalName="SourceTitle" ma:readOnly="false">
      <xsd:simpleType>
        <xsd:restriction base="dms:Text"/>
      </xsd:simpleType>
    </xsd:element>
    <xsd:element name="CSXSubmissionDate" ma:index="119" nillable="true" ma:displayName="Submission Date" ma:default="" ma:internalName="CSXSubmissionDate" ma:readOnly="false">
      <xsd:simpleType>
        <xsd:restriction base="dms:DateTime"/>
      </xsd:simpleType>
    </xsd:element>
    <xsd:element name="SubmitterId" ma:index="120" nillable="true" ma:displayName="Submitter ID" ma:default="" ma:internalName="SubmitterId" ma:readOnly="false">
      <xsd:simpleType>
        <xsd:restriction base="dms:Text"/>
      </xsd:simpleType>
    </xsd:element>
    <xsd:element name="TaxCatchAll" ma:index="121" nillable="true" ma:displayName="Taxonomy Catch All Column" ma:hidden="true" ma:list="{530f955b-6704-4601-bd83-f81d87f1e440}" ma:internalName="TaxCatchAll" ma:showField="CatchAllData"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axCatchAllLabel" ma:index="122" nillable="true" ma:displayName="Taxonomy Catch All Column1" ma:hidden="true" ma:list="{530f955b-6704-4601-bd83-f81d87f1e440}" ma:internalName="TaxCatchAllLabel" ma:readOnly="true" ma:showField="CatchAllDataLabel"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emplateStatus" ma:index="123" nillable="true" ma:displayName="Template Status" ma:default="" ma:internalName="TemplateStatus">
      <xsd:simpleType>
        <xsd:restriction base="dms:Unknown"/>
      </xsd:simpleType>
    </xsd:element>
    <xsd:element name="TemplateTemplateType" ma:index="124" nillable="true" ma:displayName="Template Type" ma:default="" ma:internalName="TemplateTemplateType">
      <xsd:simpleType>
        <xsd:restriction base="dms:Unknown"/>
      </xsd:simpleType>
    </xsd:element>
    <xsd:element name="ThumbnailAssetId" ma:index="125" nillable="true" ma:displayName="Thumbnail Image Asset" ma:default="" ma:internalName="ThumbnailAssetId" ma:readOnly="false">
      <xsd:simpleType>
        <xsd:restriction base="dms:Text"/>
      </xsd:simpleType>
    </xsd:element>
    <xsd:element name="TimesCloned" ma:index="126" nillable="true" ma:displayName="Times Cloned" ma:default="" ma:internalName="TimesCloned" ma:readOnly="false">
      <xsd:simpleType>
        <xsd:restriction base="dms:Number"/>
      </xsd:simpleType>
    </xsd:element>
    <xsd:element name="TrustLevel" ma:index="128" nillable="true" ma:displayName="Trust Level" ma:default="1 Microsoft Managed Content" ma:internalName="TrustLevel" ma:readOnly="false">
      <xsd:simpleType>
        <xsd:restriction base="dms:Unknown"/>
      </xsd:simpleType>
    </xsd:element>
    <xsd:element name="UALocComments" ma:index="129" nillable="true" ma:displayName="UA Loc Comments" ma:default="" ma:internalName="UALocComments" ma:readOnly="false">
      <xsd:simpleType>
        <xsd:restriction base="dms:Note"/>
      </xsd:simpleType>
    </xsd:element>
    <xsd:element name="UALocRecommendation" ma:index="130" nillable="true" ma:displayName="UA Loc Recommendation" ma:default="Localize" ma:internalName="UALocRecommendation" ma:readOnly="false">
      <xsd:simpleType>
        <xsd:restriction base="dms:Choice">
          <xsd:enumeration value="Localize"/>
          <xsd:enumeration value="Never Localize"/>
          <xsd:enumeration value="Priority Localize"/>
        </xsd:restriction>
      </xsd:simpleType>
    </xsd:element>
    <xsd:element name="UANotes" ma:index="131" nillable="true" ma:displayName="UA Notes" ma:default="" ma:internalName="UANotes" ma:readOnly="false">
      <xsd:simpleType>
        <xsd:restriction base="dms:Note"/>
      </xsd:simpleType>
    </xsd:element>
    <xsd:element name="TPAppVersion" ma:index="132" nillable="true" ma:displayName="Version" ma:default="" ma:internalName="TPAppVersion">
      <xsd:simpleType>
        <xsd:restriction base="dms:Text"/>
      </xsd:simpleType>
    </xsd:element>
    <xsd:element name="VoteCount" ma:index="133" nillable="true" ma:displayName="Vote Count" ma:default="" ma:internalName="VoteCount" ma:readOnly="fals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2" ma:displayName="Content Type"/>
        <xsd:element ref="dc:title" minOccurs="0" maxOccurs="1" ma:index="127"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AssetEditForm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APDescription xmlns="4873beb7-5857-4685-be1f-d57550cc96cc" xsi:nil="true"/>
    <AssetExpire xmlns="4873beb7-5857-4685-be1f-d57550cc96cc">2029-01-01T08:00:00+00:00</AssetExpire>
    <CampaignTagsTaxHTField0 xmlns="4873beb7-5857-4685-be1f-d57550cc96cc">
      <Terms xmlns="http://schemas.microsoft.com/office/infopath/2007/PartnerControls"/>
    </CampaignTagsTaxHTField0>
    <IntlLangReviewDate xmlns="4873beb7-5857-4685-be1f-d57550cc96cc" xsi:nil="true"/>
    <TPFriendlyName xmlns="4873beb7-5857-4685-be1f-d57550cc96cc" xsi:nil="true"/>
    <IntlLangReview xmlns="4873beb7-5857-4685-be1f-d57550cc96cc">false</IntlLangReview>
    <LocLastLocAttemptVersionLookup xmlns="4873beb7-5857-4685-be1f-d57550cc96cc">855024</LocLastLocAttemptVersionLookup>
    <PolicheckWords xmlns="4873beb7-5857-4685-be1f-d57550cc96cc" xsi:nil="true"/>
    <SubmitterId xmlns="4873beb7-5857-4685-be1f-d57550cc96cc" xsi:nil="true"/>
    <AcquiredFrom xmlns="4873beb7-5857-4685-be1f-d57550cc96cc">Internal MS</AcquiredFrom>
    <EditorialStatus xmlns="4873beb7-5857-4685-be1f-d57550cc96cc">Complete</EditorialStatus>
    <Markets xmlns="4873beb7-5857-4685-be1f-d57550cc96cc"/>
    <OriginAsset xmlns="4873beb7-5857-4685-be1f-d57550cc96cc" xsi:nil="true"/>
    <AssetStart xmlns="4873beb7-5857-4685-be1f-d57550cc96cc">2012-08-31T08:50:00+00:00</AssetStart>
    <FriendlyTitle xmlns="4873beb7-5857-4685-be1f-d57550cc96cc" xsi:nil="true"/>
    <MarketSpecific xmlns="4873beb7-5857-4685-be1f-d57550cc96cc">false</MarketSpecific>
    <TPNamespace xmlns="4873beb7-5857-4685-be1f-d57550cc96cc" xsi:nil="true"/>
    <PublishStatusLookup xmlns="4873beb7-5857-4685-be1f-d57550cc96cc">
      <Value>1616423</Value>
    </PublishStatusLookup>
    <APAuthor xmlns="4873beb7-5857-4685-be1f-d57550cc96cc">
      <UserInfo>
        <DisplayName>REDMOND\kristaa</DisplayName>
        <AccountId>136</AccountId>
        <AccountType/>
      </UserInfo>
    </APAuthor>
    <TPCommandLine xmlns="4873beb7-5857-4685-be1f-d57550cc96cc" xsi:nil="true"/>
    <IntlLangReviewer xmlns="4873beb7-5857-4685-be1f-d57550cc96cc" xsi:nil="true"/>
    <OpenTemplate xmlns="4873beb7-5857-4685-be1f-d57550cc96cc">true</OpenTemplate>
    <CSXSubmissionDate xmlns="4873beb7-5857-4685-be1f-d57550cc96cc" xsi:nil="true"/>
    <TaxCatchAll xmlns="4873beb7-5857-4685-be1f-d57550cc96cc"/>
    <Manager xmlns="4873beb7-5857-4685-be1f-d57550cc96cc" xsi:nil="true"/>
    <NumericId xmlns="4873beb7-5857-4685-be1f-d57550cc96cc" xsi:nil="true"/>
    <ParentAssetId xmlns="4873beb7-5857-4685-be1f-d57550cc96cc" xsi:nil="true"/>
    <OriginalSourceMarket xmlns="4873beb7-5857-4685-be1f-d57550cc96cc" xsi:nil="true"/>
    <ApprovalStatus xmlns="4873beb7-5857-4685-be1f-d57550cc96cc">InProgress</ApprovalStatus>
    <TPComponent xmlns="4873beb7-5857-4685-be1f-d57550cc96cc" xsi:nil="true"/>
    <EditorialTags xmlns="4873beb7-5857-4685-be1f-d57550cc96cc" xsi:nil="true"/>
    <TPExecutable xmlns="4873beb7-5857-4685-be1f-d57550cc96cc" xsi:nil="true"/>
    <TPLaunchHelpLink xmlns="4873beb7-5857-4685-be1f-d57550cc96cc" xsi:nil="true"/>
    <LocComments xmlns="4873beb7-5857-4685-be1f-d57550cc96cc" xsi:nil="true"/>
    <LocRecommendedHandoff xmlns="4873beb7-5857-4685-be1f-d57550cc96cc" xsi:nil="true"/>
    <SourceTitle xmlns="4873beb7-5857-4685-be1f-d57550cc96cc" xsi:nil="true"/>
    <CSXUpdate xmlns="4873beb7-5857-4685-be1f-d57550cc96cc">false</CSXUpdate>
    <IntlLocPriority xmlns="4873beb7-5857-4685-be1f-d57550cc96cc" xsi:nil="true"/>
    <UAProjectedTotalWords xmlns="4873beb7-5857-4685-be1f-d57550cc96cc" xsi:nil="true"/>
    <AssetType xmlns="4873beb7-5857-4685-be1f-d57550cc96cc">TP</AssetType>
    <MachineTranslated xmlns="4873beb7-5857-4685-be1f-d57550cc96cc">false</MachineTranslated>
    <OutputCachingOn xmlns="4873beb7-5857-4685-be1f-d57550cc96cc">false</OutputCachingOn>
    <TemplateStatus xmlns="4873beb7-5857-4685-be1f-d57550cc96cc">Complete</TemplateStatus>
    <IsSearchable xmlns="4873beb7-5857-4685-be1f-d57550cc96cc">true</IsSearchable>
    <ContentItem xmlns="4873beb7-5857-4685-be1f-d57550cc96cc" xsi:nil="true"/>
    <HandoffToMSDN xmlns="4873beb7-5857-4685-be1f-d57550cc96cc" xsi:nil="true"/>
    <ShowIn xmlns="4873beb7-5857-4685-be1f-d57550cc96cc">Show everywhere</ShowIn>
    <ThumbnailAssetId xmlns="4873beb7-5857-4685-be1f-d57550cc96cc" xsi:nil="true"/>
    <UALocComments xmlns="4873beb7-5857-4685-be1f-d57550cc96cc" xsi:nil="true"/>
    <UALocRecommendation xmlns="4873beb7-5857-4685-be1f-d57550cc96cc">Localize</UALocRecommendation>
    <LastModifiedDateTime xmlns="4873beb7-5857-4685-be1f-d57550cc96cc" xsi:nil="true"/>
    <LegacyData xmlns="4873beb7-5857-4685-be1f-d57550cc96cc" xsi:nil="true"/>
    <LocManualTestRequired xmlns="4873beb7-5857-4685-be1f-d57550cc96cc">false</LocManualTestRequired>
    <LocMarketGroupTiers2 xmlns="4873beb7-5857-4685-be1f-d57550cc96cc" xsi:nil="true"/>
    <ClipArtFilename xmlns="4873beb7-5857-4685-be1f-d57550cc96cc" xsi:nil="true"/>
    <TPApplication xmlns="4873beb7-5857-4685-be1f-d57550cc96cc" xsi:nil="true"/>
    <CSXHash xmlns="4873beb7-5857-4685-be1f-d57550cc96cc" xsi:nil="true"/>
    <DirectSourceMarket xmlns="4873beb7-5857-4685-be1f-d57550cc96cc" xsi:nil="true"/>
    <PrimaryImageGen xmlns="4873beb7-5857-4685-be1f-d57550cc96cc">true</PrimaryImageGen>
    <PlannedPubDate xmlns="4873beb7-5857-4685-be1f-d57550cc96cc" xsi:nil="true"/>
    <CSXSubmissionMarket xmlns="4873beb7-5857-4685-be1f-d57550cc96cc" xsi:nil="true"/>
    <Downloads xmlns="4873beb7-5857-4685-be1f-d57550cc96cc">0</Downloads>
    <ArtSampleDocs xmlns="4873beb7-5857-4685-be1f-d57550cc96cc" xsi:nil="true"/>
    <TrustLevel xmlns="4873beb7-5857-4685-be1f-d57550cc96cc">1 Microsoft Managed Content</TrustLevel>
    <BlockPublish xmlns="4873beb7-5857-4685-be1f-d57550cc96cc">false</BlockPublish>
    <TPLaunchHelpLinkType xmlns="4873beb7-5857-4685-be1f-d57550cc96cc">Template</TPLaunchHelpLinkType>
    <LocalizationTagsTaxHTField0 xmlns="4873beb7-5857-4685-be1f-d57550cc96cc">
      <Terms xmlns="http://schemas.microsoft.com/office/infopath/2007/PartnerControls"/>
    </LocalizationTagsTaxHTField0>
    <BusinessGroup xmlns="4873beb7-5857-4685-be1f-d57550cc96cc" xsi:nil="true"/>
    <Providers xmlns="4873beb7-5857-4685-be1f-d57550cc96cc" xsi:nil="true"/>
    <TemplateTemplateType xmlns="4873beb7-5857-4685-be1f-d57550cc96cc">PowerPoint Presentation Template</TemplateTemplateType>
    <TimesCloned xmlns="4873beb7-5857-4685-be1f-d57550cc96cc" xsi:nil="true"/>
    <TPAppVersion xmlns="4873beb7-5857-4685-be1f-d57550cc96cc" xsi:nil="true"/>
    <VoteCount xmlns="4873beb7-5857-4685-be1f-d57550cc96cc" xsi:nil="true"/>
    <AverageRating xmlns="4873beb7-5857-4685-be1f-d57550cc96cc" xsi:nil="true"/>
    <FeatureTagsTaxHTField0 xmlns="4873beb7-5857-4685-be1f-d57550cc96cc">
      <Terms xmlns="http://schemas.microsoft.com/office/infopath/2007/PartnerControls"/>
    </FeatureTagsTaxHTField0>
    <Provider xmlns="4873beb7-5857-4685-be1f-d57550cc96cc" xsi:nil="true"/>
    <UACurrentWords xmlns="4873beb7-5857-4685-be1f-d57550cc96cc" xsi:nil="true"/>
    <AssetId xmlns="4873beb7-5857-4685-be1f-d57550cc96cc">TP103431361</AssetId>
    <TPClientViewer xmlns="4873beb7-5857-4685-be1f-d57550cc96cc" xsi:nil="true"/>
    <DSATActionTaken xmlns="4873beb7-5857-4685-be1f-d57550cc96cc" xsi:nil="true"/>
    <APEditor xmlns="4873beb7-5857-4685-be1f-d57550cc96cc">
      <UserInfo>
        <DisplayName/>
        <AccountId xsi:nil="true"/>
        <AccountType/>
      </UserInfo>
    </APEditor>
    <TPInstallLocation xmlns="4873beb7-5857-4685-be1f-d57550cc96cc" xsi:nil="true"/>
    <OOCacheId xmlns="4873beb7-5857-4685-be1f-d57550cc96cc" xsi:nil="true"/>
    <IsDeleted xmlns="4873beb7-5857-4685-be1f-d57550cc96cc">false</IsDeleted>
    <PublishTargets xmlns="4873beb7-5857-4685-be1f-d57550cc96cc">OfficeOnlineVNext</PublishTargets>
    <ApprovalLog xmlns="4873beb7-5857-4685-be1f-d57550cc96cc" xsi:nil="true"/>
    <BugNumber xmlns="4873beb7-5857-4685-be1f-d57550cc96cc" xsi:nil="true"/>
    <CrawlForDependencies xmlns="4873beb7-5857-4685-be1f-d57550cc96cc">false</CrawlForDependencies>
    <InternalTagsTaxHTField0 xmlns="4873beb7-5857-4685-be1f-d57550cc96cc">
      <Terms xmlns="http://schemas.microsoft.com/office/infopath/2007/PartnerControls"/>
    </InternalTagsTaxHTField0>
    <LastHandOff xmlns="4873beb7-5857-4685-be1f-d57550cc96cc" xsi:nil="true"/>
    <Milestone xmlns="4873beb7-5857-4685-be1f-d57550cc96cc" xsi:nil="true"/>
    <OriginalRelease xmlns="4873beb7-5857-4685-be1f-d57550cc96cc">15</OriginalRelease>
    <RecommendationsModifier xmlns="4873beb7-5857-4685-be1f-d57550cc96cc" xsi:nil="true"/>
    <ScenarioTagsTaxHTField0 xmlns="4873beb7-5857-4685-be1f-d57550cc96cc">
      <Terms xmlns="http://schemas.microsoft.com/office/infopath/2007/PartnerControls"/>
    </ScenarioTagsTaxHTField0>
    <UANotes xmlns="4873beb7-5857-4685-be1f-d57550cc96cc" xsi:nil="true"/>
  </documentManagement>
</p:properties>
</file>

<file path=customXml/itemProps1.xml><?xml version="1.0" encoding="utf-8"?>
<ds:datastoreItem xmlns:ds="http://schemas.openxmlformats.org/officeDocument/2006/customXml" ds:itemID="{28C8B9CA-0273-4370-889A-FC05DA5C2FA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873beb7-5857-4685-be1f-d57550cc96c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561E720F-F05D-4536-9C34-0CFCED65D3B7}">
  <ds:schemaRefs>
    <ds:schemaRef ds:uri="http://schemas.microsoft.com/sharepoint/v3/contenttype/forms"/>
  </ds:schemaRefs>
</ds:datastoreItem>
</file>

<file path=customXml/itemProps3.xml><?xml version="1.0" encoding="utf-8"?>
<ds:datastoreItem xmlns:ds="http://schemas.openxmlformats.org/officeDocument/2006/customXml" ds:itemID="{8CDDBB83-77C1-4099-A0AA-289882E745E2}">
  <ds:schemaRefs>
    <ds:schemaRef ds:uri="http://purl.org/dc/elements/1.1/"/>
    <ds:schemaRef ds:uri="http://schemas.microsoft.com/office/2006/metadata/properties"/>
    <ds:schemaRef ds:uri="4873beb7-5857-4685-be1f-d57550cc96cc"/>
    <ds:schemaRef ds:uri="http://schemas.openxmlformats.org/package/2006/metadata/core-properties"/>
    <ds:schemaRef ds:uri="http://purl.org/dc/terms/"/>
    <ds:schemaRef ds:uri="http://schemas.microsoft.com/office/2006/documentManagement/types"/>
    <ds:schemaRef ds:uri="http://schemas.microsoft.com/office/infopath/2007/PartnerControl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
  <TotalTime>5734</TotalTime>
  <Words>2433</Words>
  <Application>Microsoft Office PowerPoint</Application>
  <PresentationFormat>Panorámica</PresentationFormat>
  <Paragraphs>277</Paragraphs>
  <Slides>41</Slides>
  <Notes>21</Notes>
  <HiddenSlides>0</HiddenSlides>
  <MMClips>1</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41</vt:i4>
      </vt:variant>
    </vt:vector>
  </HeadingPairs>
  <TitlesOfParts>
    <vt:vector size="47" baseType="lpstr">
      <vt:lpstr>Arial</vt:lpstr>
      <vt:lpstr>Euphemia</vt:lpstr>
      <vt:lpstr>Plantagenet Cherokee</vt:lpstr>
      <vt:lpstr>Times New Roman</vt:lpstr>
      <vt:lpstr>Wingdings</vt:lpstr>
      <vt:lpstr>Literatura académica 16 × 9</vt:lpstr>
      <vt:lpstr>Desarrollo de sistema web para administración de eventos organizados por la fundación inconcerto</vt:lpstr>
      <vt:lpstr>ÍNDICE</vt:lpstr>
      <vt:lpstr>Introducción</vt:lpstr>
      <vt:lpstr>PLANTEAMIENTO DEL PROBLEMA</vt:lpstr>
      <vt:lpstr>SOLUCIÓN</vt:lpstr>
      <vt:lpstr>OBJETIVOS</vt:lpstr>
      <vt:lpstr>METODOLOGÍA</vt:lpstr>
      <vt:lpstr>METODOLOGÍA SCRUM</vt:lpstr>
      <vt:lpstr>RECOPILACIÓN DE REQUERIMIENTOS</vt:lpstr>
      <vt:lpstr>HISTORIAS DE USUARIO</vt:lpstr>
      <vt:lpstr>PRODUCT BACKLOG</vt:lpstr>
      <vt:lpstr>SPRINT BACKLOG</vt:lpstr>
      <vt:lpstr>DISEÑO DE INTERFACES</vt:lpstr>
      <vt:lpstr>DISEÑO DE LA ARQUITECTURA</vt:lpstr>
      <vt:lpstr>HERRAMIENTAS DE DESAROLLO</vt:lpstr>
      <vt:lpstr>SPRINTS DE DESAROLLO</vt:lpstr>
      <vt:lpstr>SPRINT 0 - Configuración del ambiente de desarrollo</vt:lpstr>
      <vt:lpstr>SPRINT 0 - Resultados</vt:lpstr>
      <vt:lpstr>SPRINT 1 – Usuario Administrador/Operario</vt:lpstr>
      <vt:lpstr>SPRINT 1- Resultados</vt:lpstr>
      <vt:lpstr>SPRINT 2 – Usuario Administrador/Operario</vt:lpstr>
      <vt:lpstr>SPRINT 2 - Resultados</vt:lpstr>
      <vt:lpstr>SPRINT 3 – Usuario Administrador/Operario</vt:lpstr>
      <vt:lpstr>SPRINT 3 - Resultados</vt:lpstr>
      <vt:lpstr>SPRINT 4 – Usuario Administrador/Operario</vt:lpstr>
      <vt:lpstr>SPRINT 4 - Resultados</vt:lpstr>
      <vt:lpstr>SPRINT 5 – Usuario Administrador/Operario</vt:lpstr>
      <vt:lpstr>SPRINT 5 - Resultados</vt:lpstr>
      <vt:lpstr>SPRINT 6 – Pruebas y Despliegue</vt:lpstr>
      <vt:lpstr>PRUEBAS DE CARGA</vt:lpstr>
      <vt:lpstr>PRUEBAS DE COMPATIBILIDAD</vt:lpstr>
      <vt:lpstr>PRUEBAS DE FUNCIONALIDAD</vt:lpstr>
      <vt:lpstr>DESPLIEGUE</vt:lpstr>
      <vt:lpstr>DEMOSTRACIÓN</vt:lpstr>
      <vt:lpstr>CONCLUSIONES  Y RECOMENDACIONES</vt:lpstr>
      <vt:lpstr>CONCLUSIONES </vt:lpstr>
      <vt:lpstr>CONCLUSIONES </vt:lpstr>
      <vt:lpstr>RECOMENDACIONES </vt:lpstr>
      <vt:lpstr>REFERENCIAS BIBLIOGRÁFICAS </vt:lpstr>
      <vt:lpstr>REFERENCIAS BIBLIOGRÁFICAS </vt:lpstr>
      <vt:lpstr>GRACIAS POR LA ATENCIÓN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Defensa</dc:title>
  <dc:subject>Titulación</dc:subject>
  <dc:creator>Jhonathan Pizara</dc:creator>
  <cp:lastModifiedBy>Jhonathan Pizara</cp:lastModifiedBy>
  <cp:revision>33</cp:revision>
  <dcterms:created xsi:type="dcterms:W3CDTF">2021-06-25T22:45:43Z</dcterms:created>
  <dcterms:modified xsi:type="dcterms:W3CDTF">2021-09-06T04:58:21Z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0x0101006EDDDB5EE6D98C44930B742096920B300400F5B6D36B3EF94B4E9A635CDF2A18F5B8</vt:lpwstr>
  </property>
  <property fmtid="{D5CDD505-2E9C-101B-9397-08002B2CF9AE}" pid="3" name="InternalTags">
    <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